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1" r:id="rId2"/>
    <p:sldId id="257" r:id="rId3"/>
    <p:sldId id="282" r:id="rId4"/>
    <p:sldId id="258" r:id="rId5"/>
    <p:sldId id="259" r:id="rId6"/>
    <p:sldId id="260" r:id="rId7"/>
    <p:sldId id="283" r:id="rId8"/>
    <p:sldId id="299" r:id="rId9"/>
    <p:sldId id="300" r:id="rId10"/>
    <p:sldId id="285" r:id="rId11"/>
    <p:sldId id="284" r:id="rId12"/>
    <p:sldId id="295" r:id="rId13"/>
    <p:sldId id="301" r:id="rId14"/>
    <p:sldId id="302" r:id="rId15"/>
    <p:sldId id="303" r:id="rId16"/>
    <p:sldId id="265" r:id="rId17"/>
    <p:sldId id="286" r:id="rId18"/>
    <p:sldId id="287" r:id="rId19"/>
    <p:sldId id="267" r:id="rId20"/>
    <p:sldId id="276" r:id="rId21"/>
    <p:sldId id="296" r:id="rId22"/>
    <p:sldId id="274" r:id="rId23"/>
    <p:sldId id="288" r:id="rId24"/>
    <p:sldId id="289" r:id="rId25"/>
    <p:sldId id="278" r:id="rId26"/>
    <p:sldId id="279" r:id="rId27"/>
    <p:sldId id="263" r:id="rId28"/>
    <p:sldId id="280" r:id="rId29"/>
    <p:sldId id="290" r:id="rId30"/>
    <p:sldId id="266" r:id="rId31"/>
    <p:sldId id="291" r:id="rId32"/>
    <p:sldId id="268" r:id="rId33"/>
    <p:sldId id="264" r:id="rId34"/>
    <p:sldId id="292" r:id="rId35"/>
    <p:sldId id="293" r:id="rId36"/>
    <p:sldId id="294" r:id="rId37"/>
    <p:sldId id="256" r:id="rId38"/>
  </p:sldIdLst>
  <p:sldSz cx="12192000" cy="6858000"/>
  <p:notesSz cx="6792913"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p:restoredTop sz="96327"/>
  </p:normalViewPr>
  <p:slideViewPr>
    <p:cSldViewPr snapToGrid="0">
      <p:cViewPr varScale="1">
        <p:scale>
          <a:sx n="114" d="100"/>
          <a:sy n="114" d="100"/>
        </p:scale>
        <p:origin x="28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9065D-BF60-4CAC-B75D-F90C8A75AD1C}"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3BF0B8D5-BE14-415B-85C7-33D720179812}">
      <dgm:prSet/>
      <dgm:spPr/>
      <dgm:t>
        <a:bodyPr/>
        <a:lstStyle/>
        <a:p>
          <a:r>
            <a:rPr lang="de-DE" b="0" dirty="0">
              <a:latin typeface="Verdana" panose="020B0604030504040204" pitchFamily="34" charset="0"/>
              <a:ea typeface="Verdana" panose="020B0604030504040204" pitchFamily="34" charset="0"/>
              <a:cs typeface="Verdana" panose="020B0604030504040204" pitchFamily="34" charset="0"/>
            </a:rPr>
            <a:t>420 Schüler insgesamt (22 Klassen)</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4C251BA6-DAA2-4DE6-B17A-8FC19B346B79}" type="parTrans" cxnId="{B87C9B83-FA7E-405C-87FC-E23FB6B97B20}">
      <dgm:prSet/>
      <dgm:spPr/>
      <dgm:t>
        <a:bodyPr/>
        <a:lstStyle/>
        <a:p>
          <a:endParaRPr lang="en-US"/>
        </a:p>
      </dgm:t>
    </dgm:pt>
    <dgm:pt modelId="{F1A36F3E-E60A-45F0-AE25-1A1FF74F4376}" type="sibTrans" cxnId="{B87C9B83-FA7E-405C-87FC-E23FB6B97B20}">
      <dgm:prSet/>
      <dgm:spPr/>
      <dgm:t>
        <a:bodyPr/>
        <a:lstStyle/>
        <a:p>
          <a:endParaRPr lang="en-US"/>
        </a:p>
      </dgm:t>
    </dgm:pt>
    <dgm:pt modelId="{9631EB47-EAAD-40DF-BC92-7BDEAABF79DA}">
      <dgm:prSet/>
      <dgm:spPr/>
      <dgm:t>
        <a:bodyPr/>
        <a:lstStyle/>
        <a:p>
          <a:r>
            <a:rPr lang="de-DE" b="0" dirty="0">
              <a:latin typeface="Verdana" panose="020B0604030504040204" pitchFamily="34" charset="0"/>
              <a:ea typeface="Verdana" panose="020B0604030504040204" pitchFamily="34" charset="0"/>
              <a:cs typeface="Verdana" panose="020B0604030504040204" pitchFamily="34" charset="0"/>
            </a:rPr>
            <a:t>250 Grundschüler/170 Werkrealschüler</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D7B86F06-6BC3-49B6-8DD0-F3B668DCD09E}" type="parTrans" cxnId="{AD191151-3A31-4C54-BC22-E0EA08742A85}">
      <dgm:prSet/>
      <dgm:spPr/>
      <dgm:t>
        <a:bodyPr/>
        <a:lstStyle/>
        <a:p>
          <a:endParaRPr lang="en-US"/>
        </a:p>
      </dgm:t>
    </dgm:pt>
    <dgm:pt modelId="{7109F52D-7E8A-440B-B003-0CC70485EEEA}" type="sibTrans" cxnId="{AD191151-3A31-4C54-BC22-E0EA08742A85}">
      <dgm:prSet/>
      <dgm:spPr/>
      <dgm:t>
        <a:bodyPr/>
        <a:lstStyle/>
        <a:p>
          <a:endParaRPr lang="en-US"/>
        </a:p>
      </dgm:t>
    </dgm:pt>
    <dgm:pt modelId="{8DE40DC3-4140-49D7-9964-56BB23ACFF27}">
      <dgm:prSet/>
      <dgm:spPr/>
      <dgm:t>
        <a:bodyPr/>
        <a:lstStyle/>
        <a:p>
          <a:r>
            <a:rPr lang="de-DE" b="0" dirty="0">
              <a:latin typeface="Verdana" panose="020B0604030504040204" pitchFamily="34" charset="0"/>
              <a:ea typeface="Verdana" panose="020B0604030504040204" pitchFamily="34" charset="0"/>
              <a:cs typeface="Verdana" panose="020B0604030504040204" pitchFamily="34" charset="0"/>
            </a:rPr>
            <a:t>40 Lehrerinnen und Lehrer </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717170CC-FAD3-412A-AD03-37BCC17B7BD7}" type="parTrans" cxnId="{B6931D9D-FFBC-49CE-AC75-981D0D0135B4}">
      <dgm:prSet/>
      <dgm:spPr/>
      <dgm:t>
        <a:bodyPr/>
        <a:lstStyle/>
        <a:p>
          <a:endParaRPr lang="en-US"/>
        </a:p>
      </dgm:t>
    </dgm:pt>
    <dgm:pt modelId="{AF2B9943-5AB2-4320-A324-DA8CC054EDCD}" type="sibTrans" cxnId="{B6931D9D-FFBC-49CE-AC75-981D0D0135B4}">
      <dgm:prSet/>
      <dgm:spPr/>
      <dgm:t>
        <a:bodyPr/>
        <a:lstStyle/>
        <a:p>
          <a:endParaRPr lang="en-US"/>
        </a:p>
      </dgm:t>
    </dgm:pt>
    <dgm:pt modelId="{452D6E61-E993-40D8-AB66-64189C5FD786}">
      <dgm:prSet/>
      <dgm:spPr/>
      <dgm:t>
        <a:bodyPr/>
        <a:lstStyle/>
        <a:p>
          <a:r>
            <a:rPr lang="de-DE" b="0" dirty="0">
              <a:latin typeface="Verdana" panose="020B0604030504040204" pitchFamily="34" charset="0"/>
              <a:ea typeface="Verdana" panose="020B0604030504040204" pitchFamily="34" charset="0"/>
              <a:cs typeface="Verdana" panose="020B0604030504040204" pitchFamily="34" charset="0"/>
            </a:rPr>
            <a:t>2 Pädagogische Assistentinnen </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CA5061C5-4C11-4C9F-B1EE-66243060DBF7}" type="parTrans" cxnId="{E364A501-47B5-40AC-8DC4-44C0805A4E46}">
      <dgm:prSet/>
      <dgm:spPr/>
      <dgm:t>
        <a:bodyPr/>
        <a:lstStyle/>
        <a:p>
          <a:endParaRPr lang="en-US"/>
        </a:p>
      </dgm:t>
    </dgm:pt>
    <dgm:pt modelId="{A32ABBCB-D80B-4D79-818B-66A621543A62}" type="sibTrans" cxnId="{E364A501-47B5-40AC-8DC4-44C0805A4E46}">
      <dgm:prSet/>
      <dgm:spPr/>
      <dgm:t>
        <a:bodyPr/>
        <a:lstStyle/>
        <a:p>
          <a:endParaRPr lang="en-US"/>
        </a:p>
      </dgm:t>
    </dgm:pt>
    <dgm:pt modelId="{B5A6B42B-14B1-4BE2-AF6D-622BF3A53366}">
      <dgm:prSet/>
      <dgm:spPr/>
      <dgm:t>
        <a:bodyPr/>
        <a:lstStyle/>
        <a:p>
          <a:r>
            <a:rPr lang="de-DE" b="0" dirty="0">
              <a:latin typeface="Verdana" panose="020B0604030504040204" pitchFamily="34" charset="0"/>
              <a:ea typeface="Verdana" panose="020B0604030504040204" pitchFamily="34" charset="0"/>
              <a:cs typeface="Verdana" panose="020B0604030504040204" pitchFamily="34" charset="0"/>
            </a:rPr>
            <a:t>2 Schulsozialarbeiter/innen</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ADA1AEFD-2BF3-409F-8C4E-F0B1098E8A36}" type="parTrans" cxnId="{4C57C8C4-969D-4D57-8A07-4B5F151C6622}">
      <dgm:prSet/>
      <dgm:spPr/>
      <dgm:t>
        <a:bodyPr/>
        <a:lstStyle/>
        <a:p>
          <a:endParaRPr lang="en-US"/>
        </a:p>
      </dgm:t>
    </dgm:pt>
    <dgm:pt modelId="{B6F92B69-B392-4E51-A201-48556B42E4BC}" type="sibTrans" cxnId="{4C57C8C4-969D-4D57-8A07-4B5F151C6622}">
      <dgm:prSet/>
      <dgm:spPr/>
      <dgm:t>
        <a:bodyPr/>
        <a:lstStyle/>
        <a:p>
          <a:endParaRPr lang="en-US"/>
        </a:p>
      </dgm:t>
    </dgm:pt>
    <dgm:pt modelId="{8821068B-5EFB-4885-8DCD-029A9A1D8155}">
      <dgm:prSet/>
      <dgm:spPr/>
      <dgm:t>
        <a:bodyPr/>
        <a:lstStyle/>
        <a:p>
          <a:r>
            <a:rPr lang="de-DE" b="0" dirty="0">
              <a:latin typeface="Verdana" panose="020B0604030504040204" pitchFamily="34" charset="0"/>
              <a:ea typeface="Verdana" panose="020B0604030504040204" pitchFamily="34" charset="0"/>
              <a:cs typeface="Verdana" panose="020B0604030504040204" pitchFamily="34" charset="0"/>
            </a:rPr>
            <a:t>2 Sekretärinnen/1 Hausmeister</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FE9DCC64-77E4-4119-8BFB-9452737ACA3A}" type="parTrans" cxnId="{07E8061C-EEBC-43FF-9BE9-D4174C9D652B}">
      <dgm:prSet/>
      <dgm:spPr/>
      <dgm:t>
        <a:bodyPr/>
        <a:lstStyle/>
        <a:p>
          <a:endParaRPr lang="en-US"/>
        </a:p>
      </dgm:t>
    </dgm:pt>
    <dgm:pt modelId="{9ECE1F9B-A1A1-444C-A028-D280AE394885}" type="sibTrans" cxnId="{07E8061C-EEBC-43FF-9BE9-D4174C9D652B}">
      <dgm:prSet/>
      <dgm:spPr/>
      <dgm:t>
        <a:bodyPr/>
        <a:lstStyle/>
        <a:p>
          <a:endParaRPr lang="en-US"/>
        </a:p>
      </dgm:t>
    </dgm:pt>
    <dgm:pt modelId="{CDBB3C79-A9ED-43DC-8015-B2EE78B7E1DE}">
      <dgm:prSet/>
      <dgm:spPr/>
      <dgm:t>
        <a:bodyPr/>
        <a:lstStyle/>
        <a:p>
          <a:r>
            <a:rPr lang="de-DE" b="0" dirty="0">
              <a:latin typeface="Verdana" panose="020B0604030504040204" pitchFamily="34" charset="0"/>
              <a:ea typeface="Verdana" panose="020B0604030504040204" pitchFamily="34" charset="0"/>
              <a:cs typeface="Verdana" panose="020B0604030504040204" pitchFamily="34" charset="0"/>
            </a:rPr>
            <a:t>12 Externe Mitarbeiterinnen und Mitarbeiter im Ganztag der Grundschule</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1DF5A488-7119-45CB-9B88-0CDDBA8166C1}" type="parTrans" cxnId="{24E09677-67EE-4D8F-AD12-AA1393061C79}">
      <dgm:prSet/>
      <dgm:spPr/>
      <dgm:t>
        <a:bodyPr/>
        <a:lstStyle/>
        <a:p>
          <a:endParaRPr lang="en-US"/>
        </a:p>
      </dgm:t>
    </dgm:pt>
    <dgm:pt modelId="{F499CAAA-0B00-4231-A108-ADF2C62287F0}" type="sibTrans" cxnId="{24E09677-67EE-4D8F-AD12-AA1393061C79}">
      <dgm:prSet/>
      <dgm:spPr/>
      <dgm:t>
        <a:bodyPr/>
        <a:lstStyle/>
        <a:p>
          <a:endParaRPr lang="en-US"/>
        </a:p>
      </dgm:t>
    </dgm:pt>
    <dgm:pt modelId="{ABF3B8D4-EE51-4179-8AB4-D96876AC29A3}">
      <dgm:prSet/>
      <dgm:spPr/>
      <dgm:t>
        <a:bodyPr/>
        <a:lstStyle/>
        <a:p>
          <a:r>
            <a:rPr lang="de-DE" b="1" dirty="0"/>
            <a:t> </a:t>
          </a:r>
          <a:r>
            <a:rPr lang="de-DE" b="0" dirty="0">
              <a:latin typeface="Verdana" panose="020B0604030504040204" pitchFamily="34" charset="0"/>
              <a:ea typeface="Verdana" panose="020B0604030504040204" pitchFamily="34" charset="0"/>
            </a:rPr>
            <a:t>2 Vorbereitungskassen (VKL)  Primarbereich und Sekundarbereich</a:t>
          </a:r>
          <a:endParaRPr lang="en-US" b="0" dirty="0">
            <a:latin typeface="Verdana" panose="020B0604030504040204" pitchFamily="34" charset="0"/>
            <a:ea typeface="Verdana" panose="020B0604030504040204" pitchFamily="34" charset="0"/>
          </a:endParaRPr>
        </a:p>
      </dgm:t>
    </dgm:pt>
    <dgm:pt modelId="{D525EAA3-59DE-4FFD-9CD9-9471E7EFBC52}" type="parTrans" cxnId="{629C5516-E30C-4807-B427-F284CD5FDC8B}">
      <dgm:prSet/>
      <dgm:spPr/>
      <dgm:t>
        <a:bodyPr/>
        <a:lstStyle/>
        <a:p>
          <a:endParaRPr lang="en-US"/>
        </a:p>
      </dgm:t>
    </dgm:pt>
    <dgm:pt modelId="{33C3EB75-0FE4-4E9A-B800-A5C8A86B4636}" type="sibTrans" cxnId="{629C5516-E30C-4807-B427-F284CD5FDC8B}">
      <dgm:prSet/>
      <dgm:spPr/>
      <dgm:t>
        <a:bodyPr/>
        <a:lstStyle/>
        <a:p>
          <a:endParaRPr lang="en-US"/>
        </a:p>
      </dgm:t>
    </dgm:pt>
    <dgm:pt modelId="{B3CB1FAD-F0D1-4B98-A0E8-A3FE68044A3B}">
      <dgm:prSet/>
      <dgm:spPr/>
      <dgm:t>
        <a:bodyPr/>
        <a:lstStyle/>
        <a:p>
          <a:r>
            <a:rPr lang="en-US" b="0" dirty="0" err="1">
              <a:latin typeface="Verdana" panose="020B0604030504040204" pitchFamily="34" charset="0"/>
              <a:ea typeface="Verdana" panose="020B0604030504040204" pitchFamily="34" charset="0"/>
              <a:cs typeface="Verdana" panose="020B0604030504040204" pitchFamily="34" charset="0"/>
            </a:rPr>
            <a:t>Standort</a:t>
          </a:r>
          <a:r>
            <a:rPr lang="en-US" b="0" dirty="0">
              <a:latin typeface="Verdana" panose="020B0604030504040204" pitchFamily="34" charset="0"/>
              <a:ea typeface="Verdana" panose="020B0604030504040204" pitchFamily="34" charset="0"/>
              <a:cs typeface="Verdana" panose="020B0604030504040204" pitchFamily="34" charset="0"/>
            </a:rPr>
            <a:t>: </a:t>
          </a:r>
          <a:r>
            <a:rPr lang="en-US" b="0" dirty="0" err="1">
              <a:latin typeface="Verdana" panose="020B0604030504040204" pitchFamily="34" charset="0"/>
              <a:ea typeface="Verdana" panose="020B0604030504040204" pitchFamily="34" charset="0"/>
              <a:cs typeface="Verdana" panose="020B0604030504040204" pitchFamily="34" charset="0"/>
            </a:rPr>
            <a:t>Inklusion</a:t>
          </a:r>
          <a:r>
            <a:rPr lang="en-US" b="0" dirty="0">
              <a:latin typeface="Verdana" panose="020B0604030504040204" pitchFamily="34" charset="0"/>
              <a:ea typeface="Verdana" panose="020B0604030504040204" pitchFamily="34" charset="0"/>
              <a:cs typeface="Verdana" panose="020B0604030504040204" pitchFamily="34" charset="0"/>
            </a:rPr>
            <a:t> (14 Kinder und </a:t>
          </a:r>
          <a:r>
            <a:rPr lang="en-US" b="0">
              <a:latin typeface="Verdana" panose="020B0604030504040204" pitchFamily="34" charset="0"/>
              <a:ea typeface="Verdana" panose="020B0604030504040204" pitchFamily="34" charset="0"/>
              <a:cs typeface="Verdana" panose="020B0604030504040204" pitchFamily="34" charset="0"/>
            </a:rPr>
            <a:t>Jugendliche)</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51C920F4-261E-42EB-8D73-66150674FDB5}" type="parTrans" cxnId="{70115A5C-5A86-4DE5-8427-2E4935DCC86C}">
      <dgm:prSet/>
      <dgm:spPr/>
      <dgm:t>
        <a:bodyPr/>
        <a:lstStyle/>
        <a:p>
          <a:endParaRPr lang="en-US"/>
        </a:p>
      </dgm:t>
    </dgm:pt>
    <dgm:pt modelId="{ED4013E6-662A-460B-ADE9-AB2F2EC77A99}" type="sibTrans" cxnId="{70115A5C-5A86-4DE5-8427-2E4935DCC86C}">
      <dgm:prSet/>
      <dgm:spPr/>
      <dgm:t>
        <a:bodyPr/>
        <a:lstStyle/>
        <a:p>
          <a:endParaRPr lang="en-US"/>
        </a:p>
      </dgm:t>
    </dgm:pt>
    <dgm:pt modelId="{66F1D2CE-DFA7-4EAF-98CA-A49425175A64}">
      <dgm:prSet/>
      <dgm:spPr/>
      <dgm:t>
        <a:bodyPr/>
        <a:lstStyle/>
        <a:p>
          <a:r>
            <a:rPr lang="de-DE" b="0" dirty="0">
              <a:latin typeface="Verdana" panose="020B0604030504040204" pitchFamily="34" charset="0"/>
              <a:ea typeface="Verdana" panose="020B0604030504040204" pitchFamily="34" charset="0"/>
              <a:cs typeface="Verdana" panose="020B0604030504040204" pitchFamily="34" charset="0"/>
            </a:rPr>
            <a:t>Standort: Außenklasse der Hannah Arendt Schule</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B95F1440-06AB-4C69-B09E-0857C8EFD9AB}" type="parTrans" cxnId="{31593C05-BE3D-4D04-AD5C-E85C6C9D65DD}">
      <dgm:prSet/>
      <dgm:spPr/>
      <dgm:t>
        <a:bodyPr/>
        <a:lstStyle/>
        <a:p>
          <a:endParaRPr lang="en-US"/>
        </a:p>
      </dgm:t>
    </dgm:pt>
    <dgm:pt modelId="{43D7DB0A-A173-4FFD-A419-B05C5E57E343}" type="sibTrans" cxnId="{31593C05-BE3D-4D04-AD5C-E85C6C9D65DD}">
      <dgm:prSet/>
      <dgm:spPr/>
      <dgm:t>
        <a:bodyPr/>
        <a:lstStyle/>
        <a:p>
          <a:endParaRPr lang="en-US"/>
        </a:p>
      </dgm:t>
    </dgm:pt>
    <dgm:pt modelId="{B6336FBC-B630-468D-827A-6E515BC5641D}">
      <dgm:prSet/>
      <dgm:spPr/>
      <dgm:t>
        <a:bodyPr/>
        <a:lstStyle/>
        <a:p>
          <a:r>
            <a:rPr lang="de-DE" b="0" dirty="0">
              <a:latin typeface="Verdana" panose="020B0604030504040204" pitchFamily="34" charset="0"/>
              <a:ea typeface="Verdana" panose="020B0604030504040204" pitchFamily="34" charset="0"/>
              <a:cs typeface="Verdana" panose="020B0604030504040204" pitchFamily="34" charset="0"/>
            </a:rPr>
            <a:t>Standort: Muttersprachlicher Unterricht (italienisch, türkisch und ungarisch)</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E1B96870-B0CA-4C38-BC66-9194720805D1}" type="parTrans" cxnId="{2D15C928-30FC-4CE4-B0A9-3B34D1747D1F}">
      <dgm:prSet/>
      <dgm:spPr/>
      <dgm:t>
        <a:bodyPr/>
        <a:lstStyle/>
        <a:p>
          <a:endParaRPr lang="en-US"/>
        </a:p>
      </dgm:t>
    </dgm:pt>
    <dgm:pt modelId="{F2B78427-5B77-4D56-ADB4-DCD0D8F9013D}" type="sibTrans" cxnId="{2D15C928-30FC-4CE4-B0A9-3B34D1747D1F}">
      <dgm:prSet/>
      <dgm:spPr/>
      <dgm:t>
        <a:bodyPr/>
        <a:lstStyle/>
        <a:p>
          <a:endParaRPr lang="en-US"/>
        </a:p>
      </dgm:t>
    </dgm:pt>
    <dgm:pt modelId="{3C9374DC-4F1E-4214-81A5-82D9F10FB63E}">
      <dgm:prSet/>
      <dgm:spPr/>
      <dgm:t>
        <a:bodyPr/>
        <a:lstStyle/>
        <a:p>
          <a:r>
            <a:rPr lang="de-DE" b="0" dirty="0">
              <a:latin typeface="Verdana" panose="020B0604030504040204" pitchFamily="34" charset="0"/>
              <a:ea typeface="Verdana" panose="020B0604030504040204" pitchFamily="34" charset="0"/>
              <a:cs typeface="Verdana" panose="020B0604030504040204" pitchFamily="34" charset="0"/>
            </a:rPr>
            <a:t>Standort: Ferienbetreuung Radolfzell </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A9A63035-BE7E-4F55-B09F-4F1FBC5D8AD8}" type="parTrans" cxnId="{5E459D9A-3C3B-4AA0-9C47-F64DC5E4CF90}">
      <dgm:prSet/>
      <dgm:spPr/>
      <dgm:t>
        <a:bodyPr/>
        <a:lstStyle/>
        <a:p>
          <a:endParaRPr lang="en-US"/>
        </a:p>
      </dgm:t>
    </dgm:pt>
    <dgm:pt modelId="{28BD37A6-2B4D-4228-9B0F-66A512A047B7}" type="sibTrans" cxnId="{5E459D9A-3C3B-4AA0-9C47-F64DC5E4CF90}">
      <dgm:prSet/>
      <dgm:spPr/>
      <dgm:t>
        <a:bodyPr/>
        <a:lstStyle/>
        <a:p>
          <a:endParaRPr lang="en-US"/>
        </a:p>
      </dgm:t>
    </dgm:pt>
    <dgm:pt modelId="{EF87345D-40A2-CB47-8399-6A9DA2A01741}" type="pres">
      <dgm:prSet presAssocID="{FA39065D-BF60-4CAC-B75D-F90C8A75AD1C}" presName="vert0" presStyleCnt="0">
        <dgm:presLayoutVars>
          <dgm:dir/>
          <dgm:animOne val="branch"/>
          <dgm:animLvl val="lvl"/>
        </dgm:presLayoutVars>
      </dgm:prSet>
      <dgm:spPr/>
    </dgm:pt>
    <dgm:pt modelId="{475987DA-D077-0D4F-A6E3-CE4047ABA1F8}" type="pres">
      <dgm:prSet presAssocID="{3BF0B8D5-BE14-415B-85C7-33D720179812}" presName="thickLine" presStyleLbl="alignNode1" presStyleIdx="0" presStyleCnt="12"/>
      <dgm:spPr/>
    </dgm:pt>
    <dgm:pt modelId="{EE34805C-5CDE-6840-98EE-A98F366BCFE5}" type="pres">
      <dgm:prSet presAssocID="{3BF0B8D5-BE14-415B-85C7-33D720179812}" presName="horz1" presStyleCnt="0"/>
      <dgm:spPr/>
    </dgm:pt>
    <dgm:pt modelId="{FE46541F-2B58-774F-9E8A-C455F8D702EC}" type="pres">
      <dgm:prSet presAssocID="{3BF0B8D5-BE14-415B-85C7-33D720179812}" presName="tx1" presStyleLbl="revTx" presStyleIdx="0" presStyleCnt="12"/>
      <dgm:spPr/>
    </dgm:pt>
    <dgm:pt modelId="{5E056ABE-ABC0-3249-9AA0-C735FD87B8D5}" type="pres">
      <dgm:prSet presAssocID="{3BF0B8D5-BE14-415B-85C7-33D720179812}" presName="vert1" presStyleCnt="0"/>
      <dgm:spPr/>
    </dgm:pt>
    <dgm:pt modelId="{69894D41-A71D-8A44-BB82-CF1D99DC392A}" type="pres">
      <dgm:prSet presAssocID="{9631EB47-EAAD-40DF-BC92-7BDEAABF79DA}" presName="thickLine" presStyleLbl="alignNode1" presStyleIdx="1" presStyleCnt="12"/>
      <dgm:spPr/>
    </dgm:pt>
    <dgm:pt modelId="{5E3A2734-34B4-C54A-AE23-632B4BB45F37}" type="pres">
      <dgm:prSet presAssocID="{9631EB47-EAAD-40DF-BC92-7BDEAABF79DA}" presName="horz1" presStyleCnt="0"/>
      <dgm:spPr/>
    </dgm:pt>
    <dgm:pt modelId="{95E4F619-E131-F24C-A121-47428A5CFEE2}" type="pres">
      <dgm:prSet presAssocID="{9631EB47-EAAD-40DF-BC92-7BDEAABF79DA}" presName="tx1" presStyleLbl="revTx" presStyleIdx="1" presStyleCnt="12"/>
      <dgm:spPr/>
    </dgm:pt>
    <dgm:pt modelId="{E96CACED-6C27-3E49-B512-E8C0280AC1DF}" type="pres">
      <dgm:prSet presAssocID="{9631EB47-EAAD-40DF-BC92-7BDEAABF79DA}" presName="vert1" presStyleCnt="0"/>
      <dgm:spPr/>
    </dgm:pt>
    <dgm:pt modelId="{6CC0BA72-4145-B047-952E-33884BFEDFE5}" type="pres">
      <dgm:prSet presAssocID="{8DE40DC3-4140-49D7-9964-56BB23ACFF27}" presName="thickLine" presStyleLbl="alignNode1" presStyleIdx="2" presStyleCnt="12"/>
      <dgm:spPr/>
    </dgm:pt>
    <dgm:pt modelId="{BE5E9D2C-B5FC-4948-AD09-3BF3AC1645B3}" type="pres">
      <dgm:prSet presAssocID="{8DE40DC3-4140-49D7-9964-56BB23ACFF27}" presName="horz1" presStyleCnt="0"/>
      <dgm:spPr/>
    </dgm:pt>
    <dgm:pt modelId="{B7DEDAD8-C0C1-B34D-BAE5-72C6F59C4CC9}" type="pres">
      <dgm:prSet presAssocID="{8DE40DC3-4140-49D7-9964-56BB23ACFF27}" presName="tx1" presStyleLbl="revTx" presStyleIdx="2" presStyleCnt="12"/>
      <dgm:spPr/>
    </dgm:pt>
    <dgm:pt modelId="{3AEF34BE-4088-1F4F-AD5A-2EDBFB33A576}" type="pres">
      <dgm:prSet presAssocID="{8DE40DC3-4140-49D7-9964-56BB23ACFF27}" presName="vert1" presStyleCnt="0"/>
      <dgm:spPr/>
    </dgm:pt>
    <dgm:pt modelId="{05F453D7-2C0A-3149-8DB5-C7029DB5A0F0}" type="pres">
      <dgm:prSet presAssocID="{452D6E61-E993-40D8-AB66-64189C5FD786}" presName="thickLine" presStyleLbl="alignNode1" presStyleIdx="3" presStyleCnt="12"/>
      <dgm:spPr/>
    </dgm:pt>
    <dgm:pt modelId="{1812F4A8-D60B-2E48-AB68-E32BA65E04D1}" type="pres">
      <dgm:prSet presAssocID="{452D6E61-E993-40D8-AB66-64189C5FD786}" presName="horz1" presStyleCnt="0"/>
      <dgm:spPr/>
    </dgm:pt>
    <dgm:pt modelId="{92944BAB-FF18-494E-8553-ECBB1B1517EE}" type="pres">
      <dgm:prSet presAssocID="{452D6E61-E993-40D8-AB66-64189C5FD786}" presName="tx1" presStyleLbl="revTx" presStyleIdx="3" presStyleCnt="12"/>
      <dgm:spPr/>
    </dgm:pt>
    <dgm:pt modelId="{8FB630E1-6C99-D847-AFCC-24DFA1D41667}" type="pres">
      <dgm:prSet presAssocID="{452D6E61-E993-40D8-AB66-64189C5FD786}" presName="vert1" presStyleCnt="0"/>
      <dgm:spPr/>
    </dgm:pt>
    <dgm:pt modelId="{F18D0F1F-8C35-7A45-BD95-FBCE9EC26CB2}" type="pres">
      <dgm:prSet presAssocID="{B5A6B42B-14B1-4BE2-AF6D-622BF3A53366}" presName="thickLine" presStyleLbl="alignNode1" presStyleIdx="4" presStyleCnt="12"/>
      <dgm:spPr/>
    </dgm:pt>
    <dgm:pt modelId="{72C72B15-EDA5-F84D-911B-E6EB519FA878}" type="pres">
      <dgm:prSet presAssocID="{B5A6B42B-14B1-4BE2-AF6D-622BF3A53366}" presName="horz1" presStyleCnt="0"/>
      <dgm:spPr/>
    </dgm:pt>
    <dgm:pt modelId="{B0E24576-7197-F847-9391-00E4E4C063B6}" type="pres">
      <dgm:prSet presAssocID="{B5A6B42B-14B1-4BE2-AF6D-622BF3A53366}" presName="tx1" presStyleLbl="revTx" presStyleIdx="4" presStyleCnt="12"/>
      <dgm:spPr/>
    </dgm:pt>
    <dgm:pt modelId="{132B50E1-FD82-F24F-8500-2B0015A8AB61}" type="pres">
      <dgm:prSet presAssocID="{B5A6B42B-14B1-4BE2-AF6D-622BF3A53366}" presName="vert1" presStyleCnt="0"/>
      <dgm:spPr/>
    </dgm:pt>
    <dgm:pt modelId="{94395C1A-E369-4E4A-A728-9E452C069475}" type="pres">
      <dgm:prSet presAssocID="{8821068B-5EFB-4885-8DCD-029A9A1D8155}" presName="thickLine" presStyleLbl="alignNode1" presStyleIdx="5" presStyleCnt="12"/>
      <dgm:spPr/>
    </dgm:pt>
    <dgm:pt modelId="{B909FCF6-E2AA-E845-AA3D-AE1565D08F64}" type="pres">
      <dgm:prSet presAssocID="{8821068B-5EFB-4885-8DCD-029A9A1D8155}" presName="horz1" presStyleCnt="0"/>
      <dgm:spPr/>
    </dgm:pt>
    <dgm:pt modelId="{D1FE5208-4F69-F54D-8013-C3E1F0E911AA}" type="pres">
      <dgm:prSet presAssocID="{8821068B-5EFB-4885-8DCD-029A9A1D8155}" presName="tx1" presStyleLbl="revTx" presStyleIdx="5" presStyleCnt="12"/>
      <dgm:spPr/>
    </dgm:pt>
    <dgm:pt modelId="{D9B5395B-4EB1-A048-BB28-C51A67FAA5E0}" type="pres">
      <dgm:prSet presAssocID="{8821068B-5EFB-4885-8DCD-029A9A1D8155}" presName="vert1" presStyleCnt="0"/>
      <dgm:spPr/>
    </dgm:pt>
    <dgm:pt modelId="{AB36CA1A-AD4E-FD49-AC23-CF0205257818}" type="pres">
      <dgm:prSet presAssocID="{CDBB3C79-A9ED-43DC-8015-B2EE78B7E1DE}" presName="thickLine" presStyleLbl="alignNode1" presStyleIdx="6" presStyleCnt="12"/>
      <dgm:spPr/>
    </dgm:pt>
    <dgm:pt modelId="{D96EB36C-3E83-224C-B880-7959522A3DAF}" type="pres">
      <dgm:prSet presAssocID="{CDBB3C79-A9ED-43DC-8015-B2EE78B7E1DE}" presName="horz1" presStyleCnt="0"/>
      <dgm:spPr/>
    </dgm:pt>
    <dgm:pt modelId="{F52143FD-F5D5-624A-8266-75BC7D83E2CD}" type="pres">
      <dgm:prSet presAssocID="{CDBB3C79-A9ED-43DC-8015-B2EE78B7E1DE}" presName="tx1" presStyleLbl="revTx" presStyleIdx="6" presStyleCnt="12"/>
      <dgm:spPr/>
    </dgm:pt>
    <dgm:pt modelId="{DF6DFFA7-1349-4D46-9155-5D8778032C7F}" type="pres">
      <dgm:prSet presAssocID="{CDBB3C79-A9ED-43DC-8015-B2EE78B7E1DE}" presName="vert1" presStyleCnt="0"/>
      <dgm:spPr/>
    </dgm:pt>
    <dgm:pt modelId="{45DC0D09-0349-6F4F-A6EF-2E8C676D428C}" type="pres">
      <dgm:prSet presAssocID="{ABF3B8D4-EE51-4179-8AB4-D96876AC29A3}" presName="thickLine" presStyleLbl="alignNode1" presStyleIdx="7" presStyleCnt="12"/>
      <dgm:spPr/>
    </dgm:pt>
    <dgm:pt modelId="{C19229B8-9E49-2A4E-A2B9-2DC4FD9D6164}" type="pres">
      <dgm:prSet presAssocID="{ABF3B8D4-EE51-4179-8AB4-D96876AC29A3}" presName="horz1" presStyleCnt="0"/>
      <dgm:spPr/>
    </dgm:pt>
    <dgm:pt modelId="{7287FB81-30F6-D74C-B583-482612BC4111}" type="pres">
      <dgm:prSet presAssocID="{ABF3B8D4-EE51-4179-8AB4-D96876AC29A3}" presName="tx1" presStyleLbl="revTx" presStyleIdx="7" presStyleCnt="12"/>
      <dgm:spPr/>
    </dgm:pt>
    <dgm:pt modelId="{71A0B2A4-9825-2C41-BB55-EA9CAB90630F}" type="pres">
      <dgm:prSet presAssocID="{ABF3B8D4-EE51-4179-8AB4-D96876AC29A3}" presName="vert1" presStyleCnt="0"/>
      <dgm:spPr/>
    </dgm:pt>
    <dgm:pt modelId="{9C621EC9-6F50-D249-A41D-98B493A975E4}" type="pres">
      <dgm:prSet presAssocID="{B3CB1FAD-F0D1-4B98-A0E8-A3FE68044A3B}" presName="thickLine" presStyleLbl="alignNode1" presStyleIdx="8" presStyleCnt="12"/>
      <dgm:spPr/>
    </dgm:pt>
    <dgm:pt modelId="{968322CD-2C91-ED40-8B72-8F846B6B7EFD}" type="pres">
      <dgm:prSet presAssocID="{B3CB1FAD-F0D1-4B98-A0E8-A3FE68044A3B}" presName="horz1" presStyleCnt="0"/>
      <dgm:spPr/>
    </dgm:pt>
    <dgm:pt modelId="{402ADE7A-152B-A846-9A7F-FF8F298B8A98}" type="pres">
      <dgm:prSet presAssocID="{B3CB1FAD-F0D1-4B98-A0E8-A3FE68044A3B}" presName="tx1" presStyleLbl="revTx" presStyleIdx="8" presStyleCnt="12"/>
      <dgm:spPr/>
    </dgm:pt>
    <dgm:pt modelId="{45492041-3B9C-6A40-87D6-950667EA87D4}" type="pres">
      <dgm:prSet presAssocID="{B3CB1FAD-F0D1-4B98-A0E8-A3FE68044A3B}" presName="vert1" presStyleCnt="0"/>
      <dgm:spPr/>
    </dgm:pt>
    <dgm:pt modelId="{32DD5026-1F8D-DA45-8C47-562703596DB1}" type="pres">
      <dgm:prSet presAssocID="{66F1D2CE-DFA7-4EAF-98CA-A49425175A64}" presName="thickLine" presStyleLbl="alignNode1" presStyleIdx="9" presStyleCnt="12"/>
      <dgm:spPr/>
    </dgm:pt>
    <dgm:pt modelId="{5FDDCE83-3E0A-5C4F-8142-589719E054B2}" type="pres">
      <dgm:prSet presAssocID="{66F1D2CE-DFA7-4EAF-98CA-A49425175A64}" presName="horz1" presStyleCnt="0"/>
      <dgm:spPr/>
    </dgm:pt>
    <dgm:pt modelId="{A213BA4F-9EC1-2F41-8763-A911AAB60814}" type="pres">
      <dgm:prSet presAssocID="{66F1D2CE-DFA7-4EAF-98CA-A49425175A64}" presName="tx1" presStyleLbl="revTx" presStyleIdx="9" presStyleCnt="12"/>
      <dgm:spPr/>
    </dgm:pt>
    <dgm:pt modelId="{7A1E498D-5A89-8044-9FD3-83FB68BA4978}" type="pres">
      <dgm:prSet presAssocID="{66F1D2CE-DFA7-4EAF-98CA-A49425175A64}" presName="vert1" presStyleCnt="0"/>
      <dgm:spPr/>
    </dgm:pt>
    <dgm:pt modelId="{D3392080-CA14-A046-9F0B-A3B0E84AA18F}" type="pres">
      <dgm:prSet presAssocID="{B6336FBC-B630-468D-827A-6E515BC5641D}" presName="thickLine" presStyleLbl="alignNode1" presStyleIdx="10" presStyleCnt="12"/>
      <dgm:spPr/>
    </dgm:pt>
    <dgm:pt modelId="{BCB1DDF6-D7A0-D04E-A933-7DC2099824EB}" type="pres">
      <dgm:prSet presAssocID="{B6336FBC-B630-468D-827A-6E515BC5641D}" presName="horz1" presStyleCnt="0"/>
      <dgm:spPr/>
    </dgm:pt>
    <dgm:pt modelId="{44B3CD20-87BC-FE4D-BE21-21F7F3F708E5}" type="pres">
      <dgm:prSet presAssocID="{B6336FBC-B630-468D-827A-6E515BC5641D}" presName="tx1" presStyleLbl="revTx" presStyleIdx="10" presStyleCnt="12"/>
      <dgm:spPr/>
    </dgm:pt>
    <dgm:pt modelId="{ECC811AE-9F6B-3846-B308-290D0828B02C}" type="pres">
      <dgm:prSet presAssocID="{B6336FBC-B630-468D-827A-6E515BC5641D}" presName="vert1" presStyleCnt="0"/>
      <dgm:spPr/>
    </dgm:pt>
    <dgm:pt modelId="{5261C20D-51FF-CD4D-A773-0B884BEAE6A0}" type="pres">
      <dgm:prSet presAssocID="{3C9374DC-4F1E-4214-81A5-82D9F10FB63E}" presName="thickLine" presStyleLbl="alignNode1" presStyleIdx="11" presStyleCnt="12"/>
      <dgm:spPr/>
    </dgm:pt>
    <dgm:pt modelId="{27B59799-E444-7D43-A91A-533CF31FFA9C}" type="pres">
      <dgm:prSet presAssocID="{3C9374DC-4F1E-4214-81A5-82D9F10FB63E}" presName="horz1" presStyleCnt="0"/>
      <dgm:spPr/>
    </dgm:pt>
    <dgm:pt modelId="{139C1C9B-9B3C-5644-9BAB-774A9AFD0B03}" type="pres">
      <dgm:prSet presAssocID="{3C9374DC-4F1E-4214-81A5-82D9F10FB63E}" presName="tx1" presStyleLbl="revTx" presStyleIdx="11" presStyleCnt="12"/>
      <dgm:spPr/>
    </dgm:pt>
    <dgm:pt modelId="{7C45EC31-7C27-B949-A6A8-C41924422475}" type="pres">
      <dgm:prSet presAssocID="{3C9374DC-4F1E-4214-81A5-82D9F10FB63E}" presName="vert1" presStyleCnt="0"/>
      <dgm:spPr/>
    </dgm:pt>
  </dgm:ptLst>
  <dgm:cxnLst>
    <dgm:cxn modelId="{E364A501-47B5-40AC-8DC4-44C0805A4E46}" srcId="{FA39065D-BF60-4CAC-B75D-F90C8A75AD1C}" destId="{452D6E61-E993-40D8-AB66-64189C5FD786}" srcOrd="3" destOrd="0" parTransId="{CA5061C5-4C11-4C9F-B1EE-66243060DBF7}" sibTransId="{A32ABBCB-D80B-4D79-818B-66A621543A62}"/>
    <dgm:cxn modelId="{31593C05-BE3D-4D04-AD5C-E85C6C9D65DD}" srcId="{FA39065D-BF60-4CAC-B75D-F90C8A75AD1C}" destId="{66F1D2CE-DFA7-4EAF-98CA-A49425175A64}" srcOrd="9" destOrd="0" parTransId="{B95F1440-06AB-4C69-B09E-0857C8EFD9AB}" sibTransId="{43D7DB0A-A173-4FFD-A419-B05C5E57E343}"/>
    <dgm:cxn modelId="{5798D20B-C2A4-DA4D-8A9A-9E0C9E139034}" type="presOf" srcId="{8DE40DC3-4140-49D7-9964-56BB23ACFF27}" destId="{B7DEDAD8-C0C1-B34D-BAE5-72C6F59C4CC9}" srcOrd="0" destOrd="0" presId="urn:microsoft.com/office/officeart/2008/layout/LinedList"/>
    <dgm:cxn modelId="{366D1B0E-2C55-3B4C-9405-8CF2DE8B2357}" type="presOf" srcId="{8821068B-5EFB-4885-8DCD-029A9A1D8155}" destId="{D1FE5208-4F69-F54D-8013-C3E1F0E911AA}" srcOrd="0" destOrd="0" presId="urn:microsoft.com/office/officeart/2008/layout/LinedList"/>
    <dgm:cxn modelId="{E088E913-47CF-1E41-AC6C-D138A797CF45}" type="presOf" srcId="{B6336FBC-B630-468D-827A-6E515BC5641D}" destId="{44B3CD20-87BC-FE4D-BE21-21F7F3F708E5}" srcOrd="0" destOrd="0" presId="urn:microsoft.com/office/officeart/2008/layout/LinedList"/>
    <dgm:cxn modelId="{6C627D15-9EC7-764C-AC6D-B3DEEC095678}" type="presOf" srcId="{3BF0B8D5-BE14-415B-85C7-33D720179812}" destId="{FE46541F-2B58-774F-9E8A-C455F8D702EC}" srcOrd="0" destOrd="0" presId="urn:microsoft.com/office/officeart/2008/layout/LinedList"/>
    <dgm:cxn modelId="{629C5516-E30C-4807-B427-F284CD5FDC8B}" srcId="{FA39065D-BF60-4CAC-B75D-F90C8A75AD1C}" destId="{ABF3B8D4-EE51-4179-8AB4-D96876AC29A3}" srcOrd="7" destOrd="0" parTransId="{D525EAA3-59DE-4FFD-9CD9-9471E7EFBC52}" sibTransId="{33C3EB75-0FE4-4E9A-B800-A5C8A86B4636}"/>
    <dgm:cxn modelId="{07E8061C-EEBC-43FF-9BE9-D4174C9D652B}" srcId="{FA39065D-BF60-4CAC-B75D-F90C8A75AD1C}" destId="{8821068B-5EFB-4885-8DCD-029A9A1D8155}" srcOrd="5" destOrd="0" parTransId="{FE9DCC64-77E4-4119-8BFB-9452737ACA3A}" sibTransId="{9ECE1F9B-A1A1-444C-A028-D280AE394885}"/>
    <dgm:cxn modelId="{2D15C928-30FC-4CE4-B0A9-3B34D1747D1F}" srcId="{FA39065D-BF60-4CAC-B75D-F90C8A75AD1C}" destId="{B6336FBC-B630-468D-827A-6E515BC5641D}" srcOrd="10" destOrd="0" parTransId="{E1B96870-B0CA-4C38-BC66-9194720805D1}" sibTransId="{F2B78427-5B77-4D56-ADB4-DCD0D8F9013D}"/>
    <dgm:cxn modelId="{531A4234-FB2D-7D46-9945-C65299DF0DD7}" type="presOf" srcId="{9631EB47-EAAD-40DF-BC92-7BDEAABF79DA}" destId="{95E4F619-E131-F24C-A121-47428A5CFEE2}" srcOrd="0" destOrd="0" presId="urn:microsoft.com/office/officeart/2008/layout/LinedList"/>
    <dgm:cxn modelId="{E55D743C-D695-F347-963E-33FF333CE206}" type="presOf" srcId="{FA39065D-BF60-4CAC-B75D-F90C8A75AD1C}" destId="{EF87345D-40A2-CB47-8399-6A9DA2A01741}" srcOrd="0" destOrd="0" presId="urn:microsoft.com/office/officeart/2008/layout/LinedList"/>
    <dgm:cxn modelId="{2352DF3E-9A47-D04A-A0F8-76E10CC88509}" type="presOf" srcId="{ABF3B8D4-EE51-4179-8AB4-D96876AC29A3}" destId="{7287FB81-30F6-D74C-B583-482612BC4111}" srcOrd="0" destOrd="0" presId="urn:microsoft.com/office/officeart/2008/layout/LinedList"/>
    <dgm:cxn modelId="{70115A5C-5A86-4DE5-8427-2E4935DCC86C}" srcId="{FA39065D-BF60-4CAC-B75D-F90C8A75AD1C}" destId="{B3CB1FAD-F0D1-4B98-A0E8-A3FE68044A3B}" srcOrd="8" destOrd="0" parTransId="{51C920F4-261E-42EB-8D73-66150674FDB5}" sibTransId="{ED4013E6-662A-460B-ADE9-AB2F2EC77A99}"/>
    <dgm:cxn modelId="{C16E305E-ECB7-F64F-886C-DDF3E9F72A6C}" type="presOf" srcId="{66F1D2CE-DFA7-4EAF-98CA-A49425175A64}" destId="{A213BA4F-9EC1-2F41-8763-A911AAB60814}" srcOrd="0" destOrd="0" presId="urn:microsoft.com/office/officeart/2008/layout/LinedList"/>
    <dgm:cxn modelId="{AE8A7A4C-5479-4146-8FC5-1943FE59A5B0}" type="presOf" srcId="{CDBB3C79-A9ED-43DC-8015-B2EE78B7E1DE}" destId="{F52143FD-F5D5-624A-8266-75BC7D83E2CD}" srcOrd="0" destOrd="0" presId="urn:microsoft.com/office/officeart/2008/layout/LinedList"/>
    <dgm:cxn modelId="{AD191151-3A31-4C54-BC22-E0EA08742A85}" srcId="{FA39065D-BF60-4CAC-B75D-F90C8A75AD1C}" destId="{9631EB47-EAAD-40DF-BC92-7BDEAABF79DA}" srcOrd="1" destOrd="0" parTransId="{D7B86F06-6BC3-49B6-8DD0-F3B668DCD09E}" sibTransId="{7109F52D-7E8A-440B-B003-0CC70485EEEA}"/>
    <dgm:cxn modelId="{24E09677-67EE-4D8F-AD12-AA1393061C79}" srcId="{FA39065D-BF60-4CAC-B75D-F90C8A75AD1C}" destId="{CDBB3C79-A9ED-43DC-8015-B2EE78B7E1DE}" srcOrd="6" destOrd="0" parTransId="{1DF5A488-7119-45CB-9B88-0CDDBA8166C1}" sibTransId="{F499CAAA-0B00-4231-A108-ADF2C62287F0}"/>
    <dgm:cxn modelId="{B87C9B83-FA7E-405C-87FC-E23FB6B97B20}" srcId="{FA39065D-BF60-4CAC-B75D-F90C8A75AD1C}" destId="{3BF0B8D5-BE14-415B-85C7-33D720179812}" srcOrd="0" destOrd="0" parTransId="{4C251BA6-DAA2-4DE6-B17A-8FC19B346B79}" sibTransId="{F1A36F3E-E60A-45F0-AE25-1A1FF74F4376}"/>
    <dgm:cxn modelId="{5E459D9A-3C3B-4AA0-9C47-F64DC5E4CF90}" srcId="{FA39065D-BF60-4CAC-B75D-F90C8A75AD1C}" destId="{3C9374DC-4F1E-4214-81A5-82D9F10FB63E}" srcOrd="11" destOrd="0" parTransId="{A9A63035-BE7E-4F55-B09F-4F1FBC5D8AD8}" sibTransId="{28BD37A6-2B4D-4228-9B0F-66A512A047B7}"/>
    <dgm:cxn modelId="{B6931D9D-FFBC-49CE-AC75-981D0D0135B4}" srcId="{FA39065D-BF60-4CAC-B75D-F90C8A75AD1C}" destId="{8DE40DC3-4140-49D7-9964-56BB23ACFF27}" srcOrd="2" destOrd="0" parTransId="{717170CC-FAD3-412A-AD03-37BCC17B7BD7}" sibTransId="{AF2B9943-5AB2-4320-A324-DA8CC054EDCD}"/>
    <dgm:cxn modelId="{B64583A3-C0F5-7D4C-8BF9-109347AAB1C4}" type="presOf" srcId="{3C9374DC-4F1E-4214-81A5-82D9F10FB63E}" destId="{139C1C9B-9B3C-5644-9BAB-774A9AFD0B03}" srcOrd="0" destOrd="0" presId="urn:microsoft.com/office/officeart/2008/layout/LinedList"/>
    <dgm:cxn modelId="{4C57C8C4-969D-4D57-8A07-4B5F151C6622}" srcId="{FA39065D-BF60-4CAC-B75D-F90C8A75AD1C}" destId="{B5A6B42B-14B1-4BE2-AF6D-622BF3A53366}" srcOrd="4" destOrd="0" parTransId="{ADA1AEFD-2BF3-409F-8C4E-F0B1098E8A36}" sibTransId="{B6F92B69-B392-4E51-A201-48556B42E4BC}"/>
    <dgm:cxn modelId="{E574B0C9-C460-F646-9C03-30FCABFD6ADD}" type="presOf" srcId="{452D6E61-E993-40D8-AB66-64189C5FD786}" destId="{92944BAB-FF18-494E-8553-ECBB1B1517EE}" srcOrd="0" destOrd="0" presId="urn:microsoft.com/office/officeart/2008/layout/LinedList"/>
    <dgm:cxn modelId="{D331D4FE-C46B-EE48-893E-4C76C5AA7AE1}" type="presOf" srcId="{B5A6B42B-14B1-4BE2-AF6D-622BF3A53366}" destId="{B0E24576-7197-F847-9391-00E4E4C063B6}" srcOrd="0" destOrd="0" presId="urn:microsoft.com/office/officeart/2008/layout/LinedList"/>
    <dgm:cxn modelId="{861ABDFF-25B7-4F46-9D31-8B2882462B89}" type="presOf" srcId="{B3CB1FAD-F0D1-4B98-A0E8-A3FE68044A3B}" destId="{402ADE7A-152B-A846-9A7F-FF8F298B8A98}" srcOrd="0" destOrd="0" presId="urn:microsoft.com/office/officeart/2008/layout/LinedList"/>
    <dgm:cxn modelId="{85B1E59F-51C8-BE43-97AD-AE22430D1C0D}" type="presParOf" srcId="{EF87345D-40A2-CB47-8399-6A9DA2A01741}" destId="{475987DA-D077-0D4F-A6E3-CE4047ABA1F8}" srcOrd="0" destOrd="0" presId="urn:microsoft.com/office/officeart/2008/layout/LinedList"/>
    <dgm:cxn modelId="{9994621D-E1C3-8042-BA74-574F20F17467}" type="presParOf" srcId="{EF87345D-40A2-CB47-8399-6A9DA2A01741}" destId="{EE34805C-5CDE-6840-98EE-A98F366BCFE5}" srcOrd="1" destOrd="0" presId="urn:microsoft.com/office/officeart/2008/layout/LinedList"/>
    <dgm:cxn modelId="{81BF0339-18A4-5E46-A196-7CEFFAA4A4F3}" type="presParOf" srcId="{EE34805C-5CDE-6840-98EE-A98F366BCFE5}" destId="{FE46541F-2B58-774F-9E8A-C455F8D702EC}" srcOrd="0" destOrd="0" presId="urn:microsoft.com/office/officeart/2008/layout/LinedList"/>
    <dgm:cxn modelId="{BA270BBC-7366-8C42-81F8-93D0B1F87D70}" type="presParOf" srcId="{EE34805C-5CDE-6840-98EE-A98F366BCFE5}" destId="{5E056ABE-ABC0-3249-9AA0-C735FD87B8D5}" srcOrd="1" destOrd="0" presId="urn:microsoft.com/office/officeart/2008/layout/LinedList"/>
    <dgm:cxn modelId="{7C29B582-0A30-DE45-94A3-5913A6D83EE7}" type="presParOf" srcId="{EF87345D-40A2-CB47-8399-6A9DA2A01741}" destId="{69894D41-A71D-8A44-BB82-CF1D99DC392A}" srcOrd="2" destOrd="0" presId="urn:microsoft.com/office/officeart/2008/layout/LinedList"/>
    <dgm:cxn modelId="{E7BA2E65-AE8E-DB4D-96BE-A78DDC00DB96}" type="presParOf" srcId="{EF87345D-40A2-CB47-8399-6A9DA2A01741}" destId="{5E3A2734-34B4-C54A-AE23-632B4BB45F37}" srcOrd="3" destOrd="0" presId="urn:microsoft.com/office/officeart/2008/layout/LinedList"/>
    <dgm:cxn modelId="{5846E6A9-2EAF-844C-915C-05736A4F1AE3}" type="presParOf" srcId="{5E3A2734-34B4-C54A-AE23-632B4BB45F37}" destId="{95E4F619-E131-F24C-A121-47428A5CFEE2}" srcOrd="0" destOrd="0" presId="urn:microsoft.com/office/officeart/2008/layout/LinedList"/>
    <dgm:cxn modelId="{E8853214-562D-8040-B8AA-472CC1C06797}" type="presParOf" srcId="{5E3A2734-34B4-C54A-AE23-632B4BB45F37}" destId="{E96CACED-6C27-3E49-B512-E8C0280AC1DF}" srcOrd="1" destOrd="0" presId="urn:microsoft.com/office/officeart/2008/layout/LinedList"/>
    <dgm:cxn modelId="{E6EA9472-E003-D94B-AFA1-32DBD5E9E27A}" type="presParOf" srcId="{EF87345D-40A2-CB47-8399-6A9DA2A01741}" destId="{6CC0BA72-4145-B047-952E-33884BFEDFE5}" srcOrd="4" destOrd="0" presId="urn:microsoft.com/office/officeart/2008/layout/LinedList"/>
    <dgm:cxn modelId="{9012D0B2-CC53-AB4A-967A-B42883CC2B6F}" type="presParOf" srcId="{EF87345D-40A2-CB47-8399-6A9DA2A01741}" destId="{BE5E9D2C-B5FC-4948-AD09-3BF3AC1645B3}" srcOrd="5" destOrd="0" presId="urn:microsoft.com/office/officeart/2008/layout/LinedList"/>
    <dgm:cxn modelId="{F733079F-ED73-BE49-914F-EAF2C6480966}" type="presParOf" srcId="{BE5E9D2C-B5FC-4948-AD09-3BF3AC1645B3}" destId="{B7DEDAD8-C0C1-B34D-BAE5-72C6F59C4CC9}" srcOrd="0" destOrd="0" presId="urn:microsoft.com/office/officeart/2008/layout/LinedList"/>
    <dgm:cxn modelId="{0C58E98E-27CB-4D48-B422-F3F56F156D5D}" type="presParOf" srcId="{BE5E9D2C-B5FC-4948-AD09-3BF3AC1645B3}" destId="{3AEF34BE-4088-1F4F-AD5A-2EDBFB33A576}" srcOrd="1" destOrd="0" presId="urn:microsoft.com/office/officeart/2008/layout/LinedList"/>
    <dgm:cxn modelId="{49FA4ED5-FEF7-C244-8611-F8787491FE7B}" type="presParOf" srcId="{EF87345D-40A2-CB47-8399-6A9DA2A01741}" destId="{05F453D7-2C0A-3149-8DB5-C7029DB5A0F0}" srcOrd="6" destOrd="0" presId="urn:microsoft.com/office/officeart/2008/layout/LinedList"/>
    <dgm:cxn modelId="{EA37F450-B348-D445-9BDF-E0D3ABFFF211}" type="presParOf" srcId="{EF87345D-40A2-CB47-8399-6A9DA2A01741}" destId="{1812F4A8-D60B-2E48-AB68-E32BA65E04D1}" srcOrd="7" destOrd="0" presId="urn:microsoft.com/office/officeart/2008/layout/LinedList"/>
    <dgm:cxn modelId="{7850214B-22D7-E442-AA4D-9EEFEE85E570}" type="presParOf" srcId="{1812F4A8-D60B-2E48-AB68-E32BA65E04D1}" destId="{92944BAB-FF18-494E-8553-ECBB1B1517EE}" srcOrd="0" destOrd="0" presId="urn:microsoft.com/office/officeart/2008/layout/LinedList"/>
    <dgm:cxn modelId="{7D22AA5B-55AF-B94D-A433-987EC6A9D945}" type="presParOf" srcId="{1812F4A8-D60B-2E48-AB68-E32BA65E04D1}" destId="{8FB630E1-6C99-D847-AFCC-24DFA1D41667}" srcOrd="1" destOrd="0" presId="urn:microsoft.com/office/officeart/2008/layout/LinedList"/>
    <dgm:cxn modelId="{D569679B-FB24-BB4A-957F-A480E68A0603}" type="presParOf" srcId="{EF87345D-40A2-CB47-8399-6A9DA2A01741}" destId="{F18D0F1F-8C35-7A45-BD95-FBCE9EC26CB2}" srcOrd="8" destOrd="0" presId="urn:microsoft.com/office/officeart/2008/layout/LinedList"/>
    <dgm:cxn modelId="{7458E22C-C826-0349-8BDC-1D1263CED3C4}" type="presParOf" srcId="{EF87345D-40A2-CB47-8399-6A9DA2A01741}" destId="{72C72B15-EDA5-F84D-911B-E6EB519FA878}" srcOrd="9" destOrd="0" presId="urn:microsoft.com/office/officeart/2008/layout/LinedList"/>
    <dgm:cxn modelId="{711DA065-8B9D-A44A-B17C-AA29C67529D2}" type="presParOf" srcId="{72C72B15-EDA5-F84D-911B-E6EB519FA878}" destId="{B0E24576-7197-F847-9391-00E4E4C063B6}" srcOrd="0" destOrd="0" presId="urn:microsoft.com/office/officeart/2008/layout/LinedList"/>
    <dgm:cxn modelId="{83E72097-06C2-4742-8D38-E52EA9807B0A}" type="presParOf" srcId="{72C72B15-EDA5-F84D-911B-E6EB519FA878}" destId="{132B50E1-FD82-F24F-8500-2B0015A8AB61}" srcOrd="1" destOrd="0" presId="urn:microsoft.com/office/officeart/2008/layout/LinedList"/>
    <dgm:cxn modelId="{B7618226-EA10-5A4D-8831-E23D8ED5A91B}" type="presParOf" srcId="{EF87345D-40A2-CB47-8399-6A9DA2A01741}" destId="{94395C1A-E369-4E4A-A728-9E452C069475}" srcOrd="10" destOrd="0" presId="urn:microsoft.com/office/officeart/2008/layout/LinedList"/>
    <dgm:cxn modelId="{F1BF5DB2-C873-FC49-8510-019A1E0EB401}" type="presParOf" srcId="{EF87345D-40A2-CB47-8399-6A9DA2A01741}" destId="{B909FCF6-E2AA-E845-AA3D-AE1565D08F64}" srcOrd="11" destOrd="0" presId="urn:microsoft.com/office/officeart/2008/layout/LinedList"/>
    <dgm:cxn modelId="{35365C06-1C8A-A045-A0CB-0EC8681D89CD}" type="presParOf" srcId="{B909FCF6-E2AA-E845-AA3D-AE1565D08F64}" destId="{D1FE5208-4F69-F54D-8013-C3E1F0E911AA}" srcOrd="0" destOrd="0" presId="urn:microsoft.com/office/officeart/2008/layout/LinedList"/>
    <dgm:cxn modelId="{5865ECBA-9144-7345-BE5F-036E32BC8352}" type="presParOf" srcId="{B909FCF6-E2AA-E845-AA3D-AE1565D08F64}" destId="{D9B5395B-4EB1-A048-BB28-C51A67FAA5E0}" srcOrd="1" destOrd="0" presId="urn:microsoft.com/office/officeart/2008/layout/LinedList"/>
    <dgm:cxn modelId="{04A20154-9476-8340-BDA6-04CFDCAFAF17}" type="presParOf" srcId="{EF87345D-40A2-CB47-8399-6A9DA2A01741}" destId="{AB36CA1A-AD4E-FD49-AC23-CF0205257818}" srcOrd="12" destOrd="0" presId="urn:microsoft.com/office/officeart/2008/layout/LinedList"/>
    <dgm:cxn modelId="{16B5EC2E-B1F7-404C-94E4-12AF5A271463}" type="presParOf" srcId="{EF87345D-40A2-CB47-8399-6A9DA2A01741}" destId="{D96EB36C-3E83-224C-B880-7959522A3DAF}" srcOrd="13" destOrd="0" presId="urn:microsoft.com/office/officeart/2008/layout/LinedList"/>
    <dgm:cxn modelId="{B5DC4533-9356-D546-AC39-F9A26D95820F}" type="presParOf" srcId="{D96EB36C-3E83-224C-B880-7959522A3DAF}" destId="{F52143FD-F5D5-624A-8266-75BC7D83E2CD}" srcOrd="0" destOrd="0" presId="urn:microsoft.com/office/officeart/2008/layout/LinedList"/>
    <dgm:cxn modelId="{8C1527CA-F537-7744-B3DE-4DDFB4F2B53C}" type="presParOf" srcId="{D96EB36C-3E83-224C-B880-7959522A3DAF}" destId="{DF6DFFA7-1349-4D46-9155-5D8778032C7F}" srcOrd="1" destOrd="0" presId="urn:microsoft.com/office/officeart/2008/layout/LinedList"/>
    <dgm:cxn modelId="{DD2F59A0-BA6A-684D-87A2-B5B2876283FC}" type="presParOf" srcId="{EF87345D-40A2-CB47-8399-6A9DA2A01741}" destId="{45DC0D09-0349-6F4F-A6EF-2E8C676D428C}" srcOrd="14" destOrd="0" presId="urn:microsoft.com/office/officeart/2008/layout/LinedList"/>
    <dgm:cxn modelId="{64852BD1-2F85-C845-9597-8E0B44955AC4}" type="presParOf" srcId="{EF87345D-40A2-CB47-8399-6A9DA2A01741}" destId="{C19229B8-9E49-2A4E-A2B9-2DC4FD9D6164}" srcOrd="15" destOrd="0" presId="urn:microsoft.com/office/officeart/2008/layout/LinedList"/>
    <dgm:cxn modelId="{06880DFB-D531-5047-928B-94F32148139F}" type="presParOf" srcId="{C19229B8-9E49-2A4E-A2B9-2DC4FD9D6164}" destId="{7287FB81-30F6-D74C-B583-482612BC4111}" srcOrd="0" destOrd="0" presId="urn:microsoft.com/office/officeart/2008/layout/LinedList"/>
    <dgm:cxn modelId="{BAF3604C-9619-964B-89A4-4E5C86AD70F9}" type="presParOf" srcId="{C19229B8-9E49-2A4E-A2B9-2DC4FD9D6164}" destId="{71A0B2A4-9825-2C41-BB55-EA9CAB90630F}" srcOrd="1" destOrd="0" presId="urn:microsoft.com/office/officeart/2008/layout/LinedList"/>
    <dgm:cxn modelId="{61D6569A-7858-484A-BD23-364EFA0465C4}" type="presParOf" srcId="{EF87345D-40A2-CB47-8399-6A9DA2A01741}" destId="{9C621EC9-6F50-D249-A41D-98B493A975E4}" srcOrd="16" destOrd="0" presId="urn:microsoft.com/office/officeart/2008/layout/LinedList"/>
    <dgm:cxn modelId="{27990206-C4B6-324D-BC0F-BD4ED6827894}" type="presParOf" srcId="{EF87345D-40A2-CB47-8399-6A9DA2A01741}" destId="{968322CD-2C91-ED40-8B72-8F846B6B7EFD}" srcOrd="17" destOrd="0" presId="urn:microsoft.com/office/officeart/2008/layout/LinedList"/>
    <dgm:cxn modelId="{1E58719E-F943-2E46-A543-CEB470094CD2}" type="presParOf" srcId="{968322CD-2C91-ED40-8B72-8F846B6B7EFD}" destId="{402ADE7A-152B-A846-9A7F-FF8F298B8A98}" srcOrd="0" destOrd="0" presId="urn:microsoft.com/office/officeart/2008/layout/LinedList"/>
    <dgm:cxn modelId="{285EF3EF-2F98-A144-B442-7642705D6780}" type="presParOf" srcId="{968322CD-2C91-ED40-8B72-8F846B6B7EFD}" destId="{45492041-3B9C-6A40-87D6-950667EA87D4}" srcOrd="1" destOrd="0" presId="urn:microsoft.com/office/officeart/2008/layout/LinedList"/>
    <dgm:cxn modelId="{0B1EAD1B-F685-3A4F-8362-6FE15EA961BB}" type="presParOf" srcId="{EF87345D-40A2-CB47-8399-6A9DA2A01741}" destId="{32DD5026-1F8D-DA45-8C47-562703596DB1}" srcOrd="18" destOrd="0" presId="urn:microsoft.com/office/officeart/2008/layout/LinedList"/>
    <dgm:cxn modelId="{2DA1017E-5492-5B4B-911E-95CB681643D8}" type="presParOf" srcId="{EF87345D-40A2-CB47-8399-6A9DA2A01741}" destId="{5FDDCE83-3E0A-5C4F-8142-589719E054B2}" srcOrd="19" destOrd="0" presId="urn:microsoft.com/office/officeart/2008/layout/LinedList"/>
    <dgm:cxn modelId="{9A58C8E1-CF57-F241-8A32-6CAAC4B6D7C9}" type="presParOf" srcId="{5FDDCE83-3E0A-5C4F-8142-589719E054B2}" destId="{A213BA4F-9EC1-2F41-8763-A911AAB60814}" srcOrd="0" destOrd="0" presId="urn:microsoft.com/office/officeart/2008/layout/LinedList"/>
    <dgm:cxn modelId="{A3EB84A8-18CF-4441-8ED3-D048DE9ADA97}" type="presParOf" srcId="{5FDDCE83-3E0A-5C4F-8142-589719E054B2}" destId="{7A1E498D-5A89-8044-9FD3-83FB68BA4978}" srcOrd="1" destOrd="0" presId="urn:microsoft.com/office/officeart/2008/layout/LinedList"/>
    <dgm:cxn modelId="{5E00EDA5-EB1E-C141-A479-D2ED68962230}" type="presParOf" srcId="{EF87345D-40A2-CB47-8399-6A9DA2A01741}" destId="{D3392080-CA14-A046-9F0B-A3B0E84AA18F}" srcOrd="20" destOrd="0" presId="urn:microsoft.com/office/officeart/2008/layout/LinedList"/>
    <dgm:cxn modelId="{EC0B84CA-7A0C-A545-AF3C-6377DE017249}" type="presParOf" srcId="{EF87345D-40A2-CB47-8399-6A9DA2A01741}" destId="{BCB1DDF6-D7A0-D04E-A933-7DC2099824EB}" srcOrd="21" destOrd="0" presId="urn:microsoft.com/office/officeart/2008/layout/LinedList"/>
    <dgm:cxn modelId="{11EF46C8-A0FF-C048-923E-F4F42ED6AE56}" type="presParOf" srcId="{BCB1DDF6-D7A0-D04E-A933-7DC2099824EB}" destId="{44B3CD20-87BC-FE4D-BE21-21F7F3F708E5}" srcOrd="0" destOrd="0" presId="urn:microsoft.com/office/officeart/2008/layout/LinedList"/>
    <dgm:cxn modelId="{DF1E93B2-F9F3-2147-9A15-FEED4F68DABC}" type="presParOf" srcId="{BCB1DDF6-D7A0-D04E-A933-7DC2099824EB}" destId="{ECC811AE-9F6B-3846-B308-290D0828B02C}" srcOrd="1" destOrd="0" presId="urn:microsoft.com/office/officeart/2008/layout/LinedList"/>
    <dgm:cxn modelId="{50E12CE5-FAAD-C74F-AE48-8A856C6368A5}" type="presParOf" srcId="{EF87345D-40A2-CB47-8399-6A9DA2A01741}" destId="{5261C20D-51FF-CD4D-A773-0B884BEAE6A0}" srcOrd="22" destOrd="0" presId="urn:microsoft.com/office/officeart/2008/layout/LinedList"/>
    <dgm:cxn modelId="{C9B3472B-0554-324A-AC34-0F2ED181326B}" type="presParOf" srcId="{EF87345D-40A2-CB47-8399-6A9DA2A01741}" destId="{27B59799-E444-7D43-A91A-533CF31FFA9C}" srcOrd="23" destOrd="0" presId="urn:microsoft.com/office/officeart/2008/layout/LinedList"/>
    <dgm:cxn modelId="{59FE6728-A26F-F347-8FE9-09DADF63763F}" type="presParOf" srcId="{27B59799-E444-7D43-A91A-533CF31FFA9C}" destId="{139C1C9B-9B3C-5644-9BAB-774A9AFD0B03}" srcOrd="0" destOrd="0" presId="urn:microsoft.com/office/officeart/2008/layout/LinedList"/>
    <dgm:cxn modelId="{7AEEBB06-6C64-8B42-9D9F-0EE6A0A4A41D}" type="presParOf" srcId="{27B59799-E444-7D43-A91A-533CF31FFA9C}" destId="{7C45EC31-7C27-B949-A6A8-C419244224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6E7369-ADBD-48FC-B494-4BCBDD5CFDD8}"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de-DE"/>
        </a:p>
      </dgm:t>
    </dgm:pt>
    <dgm:pt modelId="{F4C86D02-76D1-4C20-A107-5D51467F0FA6}">
      <dgm:prSet phldrT="[Text]"/>
      <dgm:spPr/>
      <dgm:t>
        <a:bodyPr/>
        <a:lstStyle/>
        <a:p>
          <a:r>
            <a:rPr lang="de-DE" dirty="0"/>
            <a:t>Nur wöchentlich buchbar</a:t>
          </a:r>
        </a:p>
      </dgm:t>
    </dgm:pt>
    <dgm:pt modelId="{C8858C27-0BC1-427F-A929-5BAA58CD7735}" type="parTrans" cxnId="{D124F63B-620C-4B0B-A025-BC060C8CC9A3}">
      <dgm:prSet/>
      <dgm:spPr/>
      <dgm:t>
        <a:bodyPr/>
        <a:lstStyle/>
        <a:p>
          <a:endParaRPr lang="de-DE"/>
        </a:p>
      </dgm:t>
    </dgm:pt>
    <dgm:pt modelId="{3C6C36D6-4FF4-4CD2-9597-E4959B77369F}" type="sibTrans" cxnId="{D124F63B-620C-4B0B-A025-BC060C8CC9A3}">
      <dgm:prSet/>
      <dgm:spPr/>
      <dgm:t>
        <a:bodyPr/>
        <a:lstStyle/>
        <a:p>
          <a:endParaRPr lang="de-DE"/>
        </a:p>
      </dgm:t>
    </dgm:pt>
    <dgm:pt modelId="{43AF2A34-7290-4346-964E-C906231D272A}">
      <dgm:prSet phldrT="[Text]"/>
      <dgm:spPr/>
      <dgm:t>
        <a:bodyPr/>
        <a:lstStyle/>
        <a:p>
          <a:r>
            <a:rPr lang="de-DE" dirty="0"/>
            <a:t>Buchungszeit</a:t>
          </a:r>
        </a:p>
      </dgm:t>
    </dgm:pt>
    <dgm:pt modelId="{838A8753-0ECF-4A54-80D8-10496C7A4BB6}" type="parTrans" cxnId="{67104330-C785-4F8D-8B7C-5F257926E2EF}">
      <dgm:prSet/>
      <dgm:spPr/>
      <dgm:t>
        <a:bodyPr/>
        <a:lstStyle/>
        <a:p>
          <a:endParaRPr lang="de-DE"/>
        </a:p>
      </dgm:t>
    </dgm:pt>
    <dgm:pt modelId="{5AECFCC0-086D-4A51-B87C-014E697FD19F}" type="sibTrans" cxnId="{67104330-C785-4F8D-8B7C-5F257926E2EF}">
      <dgm:prSet/>
      <dgm:spPr/>
      <dgm:t>
        <a:bodyPr/>
        <a:lstStyle/>
        <a:p>
          <a:endParaRPr lang="de-DE"/>
        </a:p>
      </dgm:t>
    </dgm:pt>
    <dgm:pt modelId="{6DD426CF-C6EF-4836-87C4-DCE62C836091}">
      <dgm:prSet phldrT="[Text]" custT="1"/>
      <dgm:spPr/>
      <dgm:t>
        <a:bodyPr/>
        <a:lstStyle/>
        <a:p>
          <a:r>
            <a:rPr lang="de-DE" sz="1600" dirty="0"/>
            <a:t>8:00 Uhr – 17:00 Uhr</a:t>
          </a:r>
        </a:p>
      </dgm:t>
    </dgm:pt>
    <dgm:pt modelId="{1BECB47C-7C4B-4ACD-ABAA-CEF402DD65E9}" type="parTrans" cxnId="{B37B2FE3-8FFB-4E69-B98E-00D1A46A6C51}">
      <dgm:prSet/>
      <dgm:spPr/>
      <dgm:t>
        <a:bodyPr/>
        <a:lstStyle/>
        <a:p>
          <a:endParaRPr lang="de-DE"/>
        </a:p>
      </dgm:t>
    </dgm:pt>
    <dgm:pt modelId="{3EA16EFF-0AD4-4A81-B100-4D003F898016}" type="sibTrans" cxnId="{B37B2FE3-8FFB-4E69-B98E-00D1A46A6C51}">
      <dgm:prSet/>
      <dgm:spPr/>
      <dgm:t>
        <a:bodyPr/>
        <a:lstStyle/>
        <a:p>
          <a:endParaRPr lang="de-DE"/>
        </a:p>
      </dgm:t>
    </dgm:pt>
    <dgm:pt modelId="{819F9025-A794-402E-A112-EF162D158B9F}">
      <dgm:prSet phldrT="[Text]"/>
      <dgm:spPr/>
      <dgm:t>
        <a:bodyPr/>
        <a:lstStyle/>
        <a:p>
          <a:r>
            <a:rPr lang="de-DE" dirty="0"/>
            <a:t>Gebühr</a:t>
          </a:r>
        </a:p>
      </dgm:t>
    </dgm:pt>
    <dgm:pt modelId="{8DC027F6-B54D-47CB-894E-D3F58A90F10D}" type="parTrans" cxnId="{09DFC064-0F3D-4E15-BB37-44BF1FE15915}">
      <dgm:prSet/>
      <dgm:spPr/>
      <dgm:t>
        <a:bodyPr/>
        <a:lstStyle/>
        <a:p>
          <a:endParaRPr lang="de-DE"/>
        </a:p>
      </dgm:t>
    </dgm:pt>
    <dgm:pt modelId="{5BCC5769-78F5-4F37-B7B6-562B2AB40E26}" type="sibTrans" cxnId="{09DFC064-0F3D-4E15-BB37-44BF1FE15915}">
      <dgm:prSet/>
      <dgm:spPr/>
      <dgm:t>
        <a:bodyPr/>
        <a:lstStyle/>
        <a:p>
          <a:endParaRPr lang="de-DE"/>
        </a:p>
      </dgm:t>
    </dgm:pt>
    <dgm:pt modelId="{D3E6418B-4205-4E61-BF3B-1C9D98125E22}">
      <dgm:prSet phldrT="[Text]"/>
      <dgm:spPr/>
      <dgm:t>
        <a:bodyPr/>
        <a:lstStyle/>
        <a:p>
          <a:r>
            <a:rPr lang="de-DE" dirty="0"/>
            <a:t>90,00 €</a:t>
          </a:r>
        </a:p>
        <a:p>
          <a:r>
            <a:rPr lang="de-DE" dirty="0"/>
            <a:t>Zeller Karte die Hälfte</a:t>
          </a:r>
        </a:p>
      </dgm:t>
    </dgm:pt>
    <dgm:pt modelId="{B1DA8F9C-F0BF-474C-AE81-BCF1AB2D7E68}" type="parTrans" cxnId="{65C58E50-BC48-4756-91A6-21A1F30BC5DD}">
      <dgm:prSet/>
      <dgm:spPr/>
      <dgm:t>
        <a:bodyPr/>
        <a:lstStyle/>
        <a:p>
          <a:endParaRPr lang="de-DE"/>
        </a:p>
      </dgm:t>
    </dgm:pt>
    <dgm:pt modelId="{A14B7353-8CAF-4134-9C2E-8AB2388DF225}" type="sibTrans" cxnId="{65C58E50-BC48-4756-91A6-21A1F30BC5DD}">
      <dgm:prSet/>
      <dgm:spPr/>
      <dgm:t>
        <a:bodyPr/>
        <a:lstStyle/>
        <a:p>
          <a:endParaRPr lang="de-DE"/>
        </a:p>
      </dgm:t>
    </dgm:pt>
    <dgm:pt modelId="{A8DA3B6A-3A87-487E-8308-94B01AB7157C}" type="pres">
      <dgm:prSet presAssocID="{8A6E7369-ADBD-48FC-B494-4BCBDD5CFDD8}" presName="Name0" presStyleCnt="0">
        <dgm:presLayoutVars>
          <dgm:chPref val="3"/>
          <dgm:dir/>
          <dgm:animLvl val="lvl"/>
          <dgm:resizeHandles/>
        </dgm:presLayoutVars>
      </dgm:prSet>
      <dgm:spPr/>
    </dgm:pt>
    <dgm:pt modelId="{28EA2881-E482-442D-BA56-DEB176FE5B8E}" type="pres">
      <dgm:prSet presAssocID="{F4C86D02-76D1-4C20-A107-5D51467F0FA6}" presName="horFlow" presStyleCnt="0"/>
      <dgm:spPr/>
    </dgm:pt>
    <dgm:pt modelId="{9A6DC895-E50A-4BCA-8ECE-4D96C82E3C90}" type="pres">
      <dgm:prSet presAssocID="{F4C86D02-76D1-4C20-A107-5D51467F0FA6}" presName="bigChev" presStyleLbl="node1" presStyleIdx="0" presStyleCnt="3" custScaleX="678146" custScaleY="243318" custLinFactY="-22151" custLinFactNeighborX="-733" custLinFactNeighborY="-100000"/>
      <dgm:spPr/>
    </dgm:pt>
    <dgm:pt modelId="{F9756286-56C2-4D7F-99DC-1510A27A3C0E}" type="pres">
      <dgm:prSet presAssocID="{F4C86D02-76D1-4C20-A107-5D51467F0FA6}" presName="vSp" presStyleCnt="0"/>
      <dgm:spPr/>
    </dgm:pt>
    <dgm:pt modelId="{4E7A0575-98CA-49EF-BFB8-3B25979F3DDE}" type="pres">
      <dgm:prSet presAssocID="{43AF2A34-7290-4346-964E-C906231D272A}" presName="horFlow" presStyleCnt="0"/>
      <dgm:spPr/>
    </dgm:pt>
    <dgm:pt modelId="{A83927DA-F1B8-49E1-8397-C85048632B69}" type="pres">
      <dgm:prSet presAssocID="{43AF2A34-7290-4346-964E-C906231D272A}" presName="bigChev" presStyleLbl="node1" presStyleIdx="1" presStyleCnt="3" custScaleX="373031" custScaleY="243394" custLinFactNeighborX="-5639" custLinFactNeighborY="-55736"/>
      <dgm:spPr/>
    </dgm:pt>
    <dgm:pt modelId="{0D8D3C9A-A529-48A6-AEF9-C899EDE44722}" type="pres">
      <dgm:prSet presAssocID="{1BECB47C-7C4B-4ACD-ABAA-CEF402DD65E9}" presName="parTrans" presStyleCnt="0"/>
      <dgm:spPr/>
    </dgm:pt>
    <dgm:pt modelId="{AE5FEC40-B1CA-42CC-AEE2-987FD69E9318}" type="pres">
      <dgm:prSet presAssocID="{6DD426CF-C6EF-4836-87C4-DCE62C836091}" presName="node" presStyleLbl="alignAccFollowNode1" presStyleIdx="0" presStyleCnt="2" custScaleX="383116" custScaleY="455591" custLinFactX="16259" custLinFactNeighborX="100000" custLinFactNeighborY="-58883">
        <dgm:presLayoutVars>
          <dgm:bulletEnabled val="1"/>
        </dgm:presLayoutVars>
      </dgm:prSet>
      <dgm:spPr/>
    </dgm:pt>
    <dgm:pt modelId="{29E50E85-1FC1-4B7A-AABB-C4A90B6A23C2}" type="pres">
      <dgm:prSet presAssocID="{43AF2A34-7290-4346-964E-C906231D272A}" presName="vSp" presStyleCnt="0"/>
      <dgm:spPr/>
    </dgm:pt>
    <dgm:pt modelId="{DE7086AE-072F-4277-8EA1-165337FD31F1}" type="pres">
      <dgm:prSet presAssocID="{819F9025-A794-402E-A112-EF162D158B9F}" presName="horFlow" presStyleCnt="0"/>
      <dgm:spPr/>
    </dgm:pt>
    <dgm:pt modelId="{8AA4EFF3-372D-4A5D-9BE8-D500CA125ACD}" type="pres">
      <dgm:prSet presAssocID="{819F9025-A794-402E-A112-EF162D158B9F}" presName="bigChev" presStyleLbl="node1" presStyleIdx="2" presStyleCnt="3" custScaleX="373003" custScaleY="313224" custLinFactY="3570" custLinFactNeighborX="-5638" custLinFactNeighborY="100000"/>
      <dgm:spPr/>
    </dgm:pt>
    <dgm:pt modelId="{FAA569B5-158D-4481-A96F-1BF5C7E0038A}" type="pres">
      <dgm:prSet presAssocID="{B1DA8F9C-F0BF-474C-AE81-BCF1AB2D7E68}" presName="parTrans" presStyleCnt="0"/>
      <dgm:spPr/>
    </dgm:pt>
    <dgm:pt modelId="{A0B59445-660C-4154-833D-0EB28C945B09}" type="pres">
      <dgm:prSet presAssocID="{D3E6418B-4205-4E61-BF3B-1C9D98125E22}" presName="node" presStyleLbl="alignAccFollowNode1" presStyleIdx="1" presStyleCnt="2" custScaleX="382847" custScaleY="455591" custLinFactY="27438" custLinFactNeighborX="17839" custLinFactNeighborY="100000">
        <dgm:presLayoutVars>
          <dgm:bulletEnabled val="1"/>
        </dgm:presLayoutVars>
      </dgm:prSet>
      <dgm:spPr/>
    </dgm:pt>
  </dgm:ptLst>
  <dgm:cxnLst>
    <dgm:cxn modelId="{7908270D-E86C-4478-BE53-6DCF8D6BF5BB}" type="presOf" srcId="{D3E6418B-4205-4E61-BF3B-1C9D98125E22}" destId="{A0B59445-660C-4154-833D-0EB28C945B09}" srcOrd="0" destOrd="0" presId="urn:microsoft.com/office/officeart/2005/8/layout/lProcess3"/>
    <dgm:cxn modelId="{67104330-C785-4F8D-8B7C-5F257926E2EF}" srcId="{8A6E7369-ADBD-48FC-B494-4BCBDD5CFDD8}" destId="{43AF2A34-7290-4346-964E-C906231D272A}" srcOrd="1" destOrd="0" parTransId="{838A8753-0ECF-4A54-80D8-10496C7A4BB6}" sibTransId="{5AECFCC0-086D-4A51-B87C-014E697FD19F}"/>
    <dgm:cxn modelId="{8C7C5936-3503-4003-AA18-8942AB22B222}" type="presOf" srcId="{8A6E7369-ADBD-48FC-B494-4BCBDD5CFDD8}" destId="{A8DA3B6A-3A87-487E-8308-94B01AB7157C}" srcOrd="0" destOrd="0" presId="urn:microsoft.com/office/officeart/2005/8/layout/lProcess3"/>
    <dgm:cxn modelId="{D124F63B-620C-4B0B-A025-BC060C8CC9A3}" srcId="{8A6E7369-ADBD-48FC-B494-4BCBDD5CFDD8}" destId="{F4C86D02-76D1-4C20-A107-5D51467F0FA6}" srcOrd="0" destOrd="0" parTransId="{C8858C27-0BC1-427F-A929-5BAA58CD7735}" sibTransId="{3C6C36D6-4FF4-4CD2-9597-E4959B77369F}"/>
    <dgm:cxn modelId="{7F55A45D-F7CC-4573-A26A-7C48D9B46886}" type="presOf" srcId="{43AF2A34-7290-4346-964E-C906231D272A}" destId="{A83927DA-F1B8-49E1-8397-C85048632B69}" srcOrd="0" destOrd="0" presId="urn:microsoft.com/office/officeart/2005/8/layout/lProcess3"/>
    <dgm:cxn modelId="{09DFC064-0F3D-4E15-BB37-44BF1FE15915}" srcId="{8A6E7369-ADBD-48FC-B494-4BCBDD5CFDD8}" destId="{819F9025-A794-402E-A112-EF162D158B9F}" srcOrd="2" destOrd="0" parTransId="{8DC027F6-B54D-47CB-894E-D3F58A90F10D}" sibTransId="{5BCC5769-78F5-4F37-B7B6-562B2AB40E26}"/>
    <dgm:cxn modelId="{12BA4B6B-6C8C-44F9-8658-27D18BFF497C}" type="presOf" srcId="{F4C86D02-76D1-4C20-A107-5D51467F0FA6}" destId="{9A6DC895-E50A-4BCA-8ECE-4D96C82E3C90}" srcOrd="0" destOrd="0" presId="urn:microsoft.com/office/officeart/2005/8/layout/lProcess3"/>
    <dgm:cxn modelId="{645E5A4C-887A-47B0-AA08-BA4FD3B3DA59}" type="presOf" srcId="{6DD426CF-C6EF-4836-87C4-DCE62C836091}" destId="{AE5FEC40-B1CA-42CC-AEE2-987FD69E9318}" srcOrd="0" destOrd="0" presId="urn:microsoft.com/office/officeart/2005/8/layout/lProcess3"/>
    <dgm:cxn modelId="{65C58E50-BC48-4756-91A6-21A1F30BC5DD}" srcId="{819F9025-A794-402E-A112-EF162D158B9F}" destId="{D3E6418B-4205-4E61-BF3B-1C9D98125E22}" srcOrd="0" destOrd="0" parTransId="{B1DA8F9C-F0BF-474C-AE81-BCF1AB2D7E68}" sibTransId="{A14B7353-8CAF-4134-9C2E-8AB2388DF225}"/>
    <dgm:cxn modelId="{CBBAD8B0-53A1-49AF-A36A-FB6D86850BAF}" type="presOf" srcId="{819F9025-A794-402E-A112-EF162D158B9F}" destId="{8AA4EFF3-372D-4A5D-9BE8-D500CA125ACD}" srcOrd="0" destOrd="0" presId="urn:microsoft.com/office/officeart/2005/8/layout/lProcess3"/>
    <dgm:cxn modelId="{B37B2FE3-8FFB-4E69-B98E-00D1A46A6C51}" srcId="{43AF2A34-7290-4346-964E-C906231D272A}" destId="{6DD426CF-C6EF-4836-87C4-DCE62C836091}" srcOrd="0" destOrd="0" parTransId="{1BECB47C-7C4B-4ACD-ABAA-CEF402DD65E9}" sibTransId="{3EA16EFF-0AD4-4A81-B100-4D003F898016}"/>
    <dgm:cxn modelId="{60B98516-7310-4C4B-BE41-9F79F1A1AC0E}" type="presParOf" srcId="{A8DA3B6A-3A87-487E-8308-94B01AB7157C}" destId="{28EA2881-E482-442D-BA56-DEB176FE5B8E}" srcOrd="0" destOrd="0" presId="urn:microsoft.com/office/officeart/2005/8/layout/lProcess3"/>
    <dgm:cxn modelId="{50F05B3C-F765-4D7B-850F-F58EEF6542E6}" type="presParOf" srcId="{28EA2881-E482-442D-BA56-DEB176FE5B8E}" destId="{9A6DC895-E50A-4BCA-8ECE-4D96C82E3C90}" srcOrd="0" destOrd="0" presId="urn:microsoft.com/office/officeart/2005/8/layout/lProcess3"/>
    <dgm:cxn modelId="{8AD59C1B-86E2-4F37-834B-19F1C5397AC5}" type="presParOf" srcId="{A8DA3B6A-3A87-487E-8308-94B01AB7157C}" destId="{F9756286-56C2-4D7F-99DC-1510A27A3C0E}" srcOrd="1" destOrd="0" presId="urn:microsoft.com/office/officeart/2005/8/layout/lProcess3"/>
    <dgm:cxn modelId="{83B8BFC3-2241-431F-B30F-FDB7477848EE}" type="presParOf" srcId="{A8DA3B6A-3A87-487E-8308-94B01AB7157C}" destId="{4E7A0575-98CA-49EF-BFB8-3B25979F3DDE}" srcOrd="2" destOrd="0" presId="urn:microsoft.com/office/officeart/2005/8/layout/lProcess3"/>
    <dgm:cxn modelId="{FB13D949-6DEB-4468-A7BE-EF212B1969B9}" type="presParOf" srcId="{4E7A0575-98CA-49EF-BFB8-3B25979F3DDE}" destId="{A83927DA-F1B8-49E1-8397-C85048632B69}" srcOrd="0" destOrd="0" presId="urn:microsoft.com/office/officeart/2005/8/layout/lProcess3"/>
    <dgm:cxn modelId="{CBF799C3-6E46-4533-8869-C2D6CF151408}" type="presParOf" srcId="{4E7A0575-98CA-49EF-BFB8-3B25979F3DDE}" destId="{0D8D3C9A-A529-48A6-AEF9-C899EDE44722}" srcOrd="1" destOrd="0" presId="urn:microsoft.com/office/officeart/2005/8/layout/lProcess3"/>
    <dgm:cxn modelId="{F10BBA67-6B7A-4FBF-B94B-2E04AB91AD99}" type="presParOf" srcId="{4E7A0575-98CA-49EF-BFB8-3B25979F3DDE}" destId="{AE5FEC40-B1CA-42CC-AEE2-987FD69E9318}" srcOrd="2" destOrd="0" presId="urn:microsoft.com/office/officeart/2005/8/layout/lProcess3"/>
    <dgm:cxn modelId="{1E0883DC-2C11-43FB-A44A-969FDD67DBF4}" type="presParOf" srcId="{A8DA3B6A-3A87-487E-8308-94B01AB7157C}" destId="{29E50E85-1FC1-4B7A-AABB-C4A90B6A23C2}" srcOrd="3" destOrd="0" presId="urn:microsoft.com/office/officeart/2005/8/layout/lProcess3"/>
    <dgm:cxn modelId="{9C7431D5-5A34-4DD8-893B-7F9A5B16268A}" type="presParOf" srcId="{A8DA3B6A-3A87-487E-8308-94B01AB7157C}" destId="{DE7086AE-072F-4277-8EA1-165337FD31F1}" srcOrd="4" destOrd="0" presId="urn:microsoft.com/office/officeart/2005/8/layout/lProcess3"/>
    <dgm:cxn modelId="{E732F5AE-DD8D-4C96-B4A5-6F65295B902D}" type="presParOf" srcId="{DE7086AE-072F-4277-8EA1-165337FD31F1}" destId="{8AA4EFF3-372D-4A5D-9BE8-D500CA125ACD}" srcOrd="0" destOrd="0" presId="urn:microsoft.com/office/officeart/2005/8/layout/lProcess3"/>
    <dgm:cxn modelId="{E86A9A33-7ECC-4FFE-A6C3-AD4A41951744}" type="presParOf" srcId="{DE7086AE-072F-4277-8EA1-165337FD31F1}" destId="{FAA569B5-158D-4481-A96F-1BF5C7E0038A}" srcOrd="1" destOrd="0" presId="urn:microsoft.com/office/officeart/2005/8/layout/lProcess3"/>
    <dgm:cxn modelId="{B4F50D01-93F2-4F21-A0E0-619B1BDF2001}" type="presParOf" srcId="{DE7086AE-072F-4277-8EA1-165337FD31F1}" destId="{A0B59445-660C-4154-833D-0EB28C945B09}" srcOrd="2" destOrd="0" presId="urn:microsoft.com/office/officeart/2005/8/layout/lProcess3"/>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2D8A28-1E55-1141-AEAB-1C3DC917BC1D}"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de-DE"/>
        </a:p>
      </dgm:t>
    </dgm:pt>
    <dgm:pt modelId="{393B8088-2C67-814C-82AC-E1AEBC668487}">
      <dgm:prSet custT="1"/>
      <dgm:spPr>
        <a:solidFill>
          <a:srgbClr val="FF9933"/>
        </a:solidFill>
      </dgm:spPr>
      <dgm:t>
        <a:bodyPr/>
        <a:lstStyle/>
        <a:p>
          <a:pPr rtl="0"/>
          <a:r>
            <a:rPr lang="de-DE" sz="2000" b="1" dirty="0"/>
            <a:t>kognitive Kompetenzen</a:t>
          </a:r>
        </a:p>
      </dgm:t>
    </dgm:pt>
    <dgm:pt modelId="{3EEC18CC-638F-B247-9FB0-B402AF4DFC2F}" type="parTrans" cxnId="{EA988B01-252A-6B41-B9E9-8E368677FA26}">
      <dgm:prSet/>
      <dgm:spPr/>
      <dgm:t>
        <a:bodyPr/>
        <a:lstStyle/>
        <a:p>
          <a:endParaRPr lang="de-DE"/>
        </a:p>
      </dgm:t>
    </dgm:pt>
    <dgm:pt modelId="{8CC3501A-5CBB-524F-AE30-3B203CCD6066}" type="sibTrans" cxnId="{EA988B01-252A-6B41-B9E9-8E368677FA26}">
      <dgm:prSet/>
      <dgm:spPr/>
      <dgm:t>
        <a:bodyPr/>
        <a:lstStyle/>
        <a:p>
          <a:endParaRPr lang="de-DE"/>
        </a:p>
      </dgm:t>
    </dgm:pt>
    <dgm:pt modelId="{8271B328-C326-5942-9DD2-49BFD27C470B}">
      <dgm:prSet custT="1"/>
      <dgm:spPr>
        <a:solidFill>
          <a:srgbClr val="FF9933"/>
        </a:solidFill>
      </dgm:spPr>
      <dgm:t>
        <a:bodyPr/>
        <a:lstStyle/>
        <a:p>
          <a:pPr rtl="0"/>
          <a:endParaRPr lang="de-DE" sz="2000" b="1" dirty="0"/>
        </a:p>
        <a:p>
          <a:pPr rtl="0"/>
          <a:r>
            <a:rPr lang="de-DE" sz="2000" b="1" dirty="0"/>
            <a:t>kognitive Kompetenzen </a:t>
          </a:r>
          <a:br>
            <a:rPr lang="de-DE" sz="1700" b="1" dirty="0"/>
          </a:br>
          <a:endParaRPr lang="de-DE" sz="1600" b="1" dirty="0"/>
        </a:p>
      </dgm:t>
    </dgm:pt>
    <dgm:pt modelId="{AA553817-9726-9D46-BC79-45A8805C6869}" type="parTrans" cxnId="{BCD23776-64FF-4D4B-B0A5-6ADB161DC3EB}">
      <dgm:prSet/>
      <dgm:spPr/>
      <dgm:t>
        <a:bodyPr/>
        <a:lstStyle/>
        <a:p>
          <a:endParaRPr lang="de-DE"/>
        </a:p>
      </dgm:t>
    </dgm:pt>
    <dgm:pt modelId="{B9133F11-638F-6E4D-9873-F2DD62E8E28E}" type="sibTrans" cxnId="{BCD23776-64FF-4D4B-B0A5-6ADB161DC3EB}">
      <dgm:prSet/>
      <dgm:spPr/>
      <dgm:t>
        <a:bodyPr/>
        <a:lstStyle/>
        <a:p>
          <a:endParaRPr lang="de-DE"/>
        </a:p>
      </dgm:t>
    </dgm:pt>
    <dgm:pt modelId="{F214B36B-EA6A-6C45-8B13-C52F0BAE2DC2}">
      <dgm:prSet custT="1"/>
      <dgm:spPr>
        <a:solidFill>
          <a:srgbClr val="FF9933"/>
        </a:solidFill>
      </dgm:spPr>
      <dgm:t>
        <a:bodyPr/>
        <a:lstStyle/>
        <a:p>
          <a:pPr rtl="0"/>
          <a:endParaRPr lang="de-DE" sz="2000" b="1" dirty="0"/>
        </a:p>
        <a:p>
          <a:pPr rtl="0"/>
          <a:r>
            <a:rPr lang="de-DE" sz="2000" b="1" dirty="0"/>
            <a:t>kognitive Kompetenzen</a:t>
          </a:r>
          <a:br>
            <a:rPr lang="de-DE" sz="1700" b="1" dirty="0"/>
          </a:br>
          <a:endParaRPr lang="de-DE" sz="1700" dirty="0"/>
        </a:p>
      </dgm:t>
    </dgm:pt>
    <dgm:pt modelId="{CAF77997-163E-A745-9ED3-B54047F672E7}" type="sibTrans" cxnId="{14FFD579-CB67-2842-9B82-63689865C79B}">
      <dgm:prSet/>
      <dgm:spPr/>
      <dgm:t>
        <a:bodyPr/>
        <a:lstStyle/>
        <a:p>
          <a:endParaRPr lang="de-DE"/>
        </a:p>
      </dgm:t>
    </dgm:pt>
    <dgm:pt modelId="{77DC7279-E008-9E4B-89E4-6D91CE992368}" type="parTrans" cxnId="{14FFD579-CB67-2842-9B82-63689865C79B}">
      <dgm:prSet/>
      <dgm:spPr/>
      <dgm:t>
        <a:bodyPr/>
        <a:lstStyle/>
        <a:p>
          <a:endParaRPr lang="de-DE"/>
        </a:p>
      </dgm:t>
    </dgm:pt>
    <dgm:pt modelId="{BF2186E9-3CAF-1B41-8736-734E95A86626}">
      <dgm:prSet custT="1"/>
      <dgm:spPr>
        <a:solidFill>
          <a:srgbClr val="FF9933">
            <a:alpha val="50000"/>
          </a:srgbClr>
        </a:solidFill>
      </dgm:spPr>
      <dgm:t>
        <a:bodyPr/>
        <a:lstStyle/>
        <a:p>
          <a:pPr algn="ctr" rtl="0"/>
          <a:r>
            <a:rPr lang="de-DE" sz="1800" b="1" dirty="0">
              <a:solidFill>
                <a:srgbClr val="000000"/>
              </a:solidFill>
            </a:rPr>
            <a:t>Sprache als zentrale Voraussetzung für Kommunikation &amp; Wissenserwerb</a:t>
          </a:r>
        </a:p>
        <a:p>
          <a:pPr algn="l" rtl="0"/>
          <a:r>
            <a:rPr lang="de-DE" sz="1600" b="0" i="1" dirty="0">
              <a:solidFill>
                <a:srgbClr val="000000"/>
              </a:solidFill>
            </a:rPr>
            <a:t>* Wortschatz</a:t>
          </a:r>
          <a:br>
            <a:rPr lang="de-DE" sz="1600" b="0" i="1" dirty="0">
              <a:solidFill>
                <a:srgbClr val="000000"/>
              </a:solidFill>
            </a:rPr>
          </a:br>
          <a:r>
            <a:rPr lang="de-DE" sz="1600" b="0" i="1" dirty="0">
              <a:solidFill>
                <a:srgbClr val="000000"/>
              </a:solidFill>
            </a:rPr>
            <a:t>* Sprachverständnis</a:t>
          </a:r>
          <a:br>
            <a:rPr lang="de-DE" sz="1600" b="0" i="1" dirty="0">
              <a:solidFill>
                <a:srgbClr val="000000"/>
              </a:solidFill>
            </a:rPr>
          </a:br>
          <a:r>
            <a:rPr lang="de-DE" sz="1600" b="0" i="1" dirty="0">
              <a:solidFill>
                <a:srgbClr val="000000"/>
              </a:solidFill>
            </a:rPr>
            <a:t>* Sprachproduktion</a:t>
          </a:r>
          <a:br>
            <a:rPr lang="de-DE" sz="1600" b="0" i="1" dirty="0">
              <a:solidFill>
                <a:srgbClr val="000000"/>
              </a:solidFill>
            </a:rPr>
          </a:br>
          <a:r>
            <a:rPr lang="de-DE" sz="1600" b="0" i="1" dirty="0">
              <a:solidFill>
                <a:srgbClr val="000000"/>
              </a:solidFill>
            </a:rPr>
            <a:t>* </a:t>
          </a:r>
          <a:r>
            <a:rPr lang="de-DE" sz="1600" b="0" i="1" dirty="0" err="1">
              <a:solidFill>
                <a:srgbClr val="000000"/>
              </a:solidFill>
            </a:rPr>
            <a:t>Literacyerfahrungen</a:t>
          </a:r>
          <a:br>
            <a:rPr lang="de-DE" sz="1600" b="0" i="1" dirty="0">
              <a:solidFill>
                <a:srgbClr val="000000"/>
              </a:solidFill>
            </a:rPr>
          </a:br>
          <a:endParaRPr lang="de-DE" sz="1600" b="0" i="1" dirty="0">
            <a:solidFill>
              <a:srgbClr val="000000"/>
            </a:solidFill>
          </a:endParaRPr>
        </a:p>
      </dgm:t>
    </dgm:pt>
    <dgm:pt modelId="{645B2BC3-67DF-7442-B614-53935E63ED3F}" type="parTrans" cxnId="{763944E2-F5A8-DB40-B88D-BAEF7AB201C6}">
      <dgm:prSet/>
      <dgm:spPr/>
      <dgm:t>
        <a:bodyPr/>
        <a:lstStyle/>
        <a:p>
          <a:endParaRPr lang="de-DE"/>
        </a:p>
      </dgm:t>
    </dgm:pt>
    <dgm:pt modelId="{CCFDD9A4-1E5D-B047-AD4A-4C3140ACFFD5}" type="sibTrans" cxnId="{763944E2-F5A8-DB40-B88D-BAEF7AB201C6}">
      <dgm:prSet/>
      <dgm:spPr/>
      <dgm:t>
        <a:bodyPr/>
        <a:lstStyle/>
        <a:p>
          <a:endParaRPr lang="de-DE"/>
        </a:p>
      </dgm:t>
    </dgm:pt>
    <dgm:pt modelId="{8179223D-605C-1A46-B0F5-9D8B24C2D648}">
      <dgm:prSet custT="1"/>
      <dgm:spPr>
        <a:solidFill>
          <a:srgbClr val="FF9933">
            <a:alpha val="50000"/>
          </a:srgbClr>
        </a:solidFill>
      </dgm:spPr>
      <dgm:t>
        <a:bodyPr anchor="ctr"/>
        <a:lstStyle/>
        <a:p>
          <a:pPr algn="ctr" rtl="0"/>
          <a:r>
            <a:rPr lang="de-DE" sz="1800" b="1" dirty="0">
              <a:solidFill>
                <a:srgbClr val="000000"/>
              </a:solidFill>
            </a:rPr>
            <a:t>Erlernen von Lesen, Schreiben und Rechnen</a:t>
          </a:r>
        </a:p>
        <a:p>
          <a:pPr marL="180000" indent="-457200" algn="l" rtl="0"/>
          <a:r>
            <a:rPr lang="de-DE" sz="1600" b="1" dirty="0">
              <a:solidFill>
                <a:srgbClr val="000000"/>
              </a:solidFill>
            </a:rPr>
            <a:t>* </a:t>
          </a:r>
          <a:r>
            <a:rPr lang="de-DE" sz="1600" b="0" i="1" dirty="0">
              <a:solidFill>
                <a:srgbClr val="000000"/>
              </a:solidFill>
            </a:rPr>
            <a:t>Phonologische </a:t>
          </a:r>
          <a:r>
            <a:rPr lang="de-DE" sz="1600" b="0" i="1" dirty="0" err="1">
              <a:solidFill>
                <a:srgbClr val="000000"/>
              </a:solidFill>
            </a:rPr>
            <a:t>Informations-verarbeitung</a:t>
          </a:r>
          <a:endParaRPr lang="de-DE" sz="1600" b="0" i="1" dirty="0">
            <a:solidFill>
              <a:srgbClr val="000000"/>
            </a:solidFill>
          </a:endParaRPr>
        </a:p>
        <a:p>
          <a:pPr marL="180000" indent="-457200" algn="l" rtl="0"/>
          <a:r>
            <a:rPr lang="de-DE" sz="1600" b="0" i="1" dirty="0">
              <a:solidFill>
                <a:srgbClr val="000000"/>
              </a:solidFill>
            </a:rPr>
            <a:t>*  mathematische Basiskompetenzen (mengen- und zahlbezogenes Wissen)</a:t>
          </a:r>
        </a:p>
      </dgm:t>
    </dgm:pt>
    <dgm:pt modelId="{99B49084-0537-684A-B72A-BD1EA706878E}" type="parTrans" cxnId="{BFCD6ACB-60AE-0346-A0D3-E620657A88FD}">
      <dgm:prSet/>
      <dgm:spPr/>
      <dgm:t>
        <a:bodyPr/>
        <a:lstStyle/>
        <a:p>
          <a:endParaRPr lang="de-DE"/>
        </a:p>
      </dgm:t>
    </dgm:pt>
    <dgm:pt modelId="{2E5891BF-1DFC-B74B-8174-21DBAB30EE6F}" type="sibTrans" cxnId="{BFCD6ACB-60AE-0346-A0D3-E620657A88FD}">
      <dgm:prSet/>
      <dgm:spPr/>
      <dgm:t>
        <a:bodyPr/>
        <a:lstStyle/>
        <a:p>
          <a:endParaRPr lang="de-DE"/>
        </a:p>
      </dgm:t>
    </dgm:pt>
    <dgm:pt modelId="{3AF755EB-5C75-C149-9CB8-EE417980D6FB}">
      <dgm:prSet custT="1"/>
      <dgm:spPr>
        <a:solidFill>
          <a:srgbClr val="FF9933">
            <a:alpha val="50000"/>
          </a:srgbClr>
        </a:solidFill>
      </dgm:spPr>
      <dgm:t>
        <a:bodyPr/>
        <a:lstStyle/>
        <a:p>
          <a:pPr algn="ctr" rtl="0">
            <a:spcBef>
              <a:spcPct val="0"/>
            </a:spcBef>
          </a:pPr>
          <a:r>
            <a:rPr lang="de-DE" sz="1800" b="1" dirty="0">
              <a:solidFill>
                <a:srgbClr val="000000"/>
              </a:solidFill>
            </a:rPr>
            <a:t>Lernen allgemein    </a:t>
          </a:r>
        </a:p>
        <a:p>
          <a:pPr marL="180000" indent="-457200" algn="l" rtl="0">
            <a:spcBef>
              <a:spcPts val="1800"/>
            </a:spcBef>
          </a:pPr>
          <a:r>
            <a:rPr lang="de-DE" sz="1800" b="1" dirty="0">
              <a:solidFill>
                <a:srgbClr val="000000"/>
              </a:solidFill>
            </a:rPr>
            <a:t>* </a:t>
          </a:r>
          <a:r>
            <a:rPr lang="de-DE" sz="1600" b="0" i="1" dirty="0">
              <a:solidFill>
                <a:srgbClr val="000000"/>
              </a:solidFill>
            </a:rPr>
            <a:t>Denkfähigkeit</a:t>
          </a:r>
        </a:p>
        <a:p>
          <a:pPr marL="180000" indent="-457200" algn="l" rtl="0">
            <a:spcBef>
              <a:spcPct val="0"/>
            </a:spcBef>
          </a:pPr>
          <a:r>
            <a:rPr lang="de-DE" sz="1600" b="0" i="1" dirty="0">
              <a:solidFill>
                <a:srgbClr val="000000"/>
              </a:solidFill>
            </a:rPr>
            <a:t>* gezielte Aufmerksamkeit und anhaltende Konzentration</a:t>
          </a:r>
        </a:p>
        <a:p>
          <a:pPr marL="180000" indent="-457200" algn="l" rtl="0">
            <a:spcBef>
              <a:spcPct val="0"/>
            </a:spcBef>
          </a:pPr>
          <a:r>
            <a:rPr lang="de-DE" sz="1600" b="0" i="1" dirty="0">
              <a:solidFill>
                <a:srgbClr val="000000"/>
              </a:solidFill>
            </a:rPr>
            <a:t>* Selbstregulation</a:t>
          </a:r>
          <a:endParaRPr lang="de-DE" sz="1800" dirty="0">
            <a:solidFill>
              <a:srgbClr val="000000"/>
            </a:solidFill>
          </a:endParaRPr>
        </a:p>
      </dgm:t>
    </dgm:pt>
    <dgm:pt modelId="{8FFBE299-4D4A-FD46-9E68-2122EA1323B0}" type="parTrans" cxnId="{30804582-DCFF-4B47-9D31-D9AF6C0CCFCF}">
      <dgm:prSet/>
      <dgm:spPr/>
      <dgm:t>
        <a:bodyPr/>
        <a:lstStyle/>
        <a:p>
          <a:endParaRPr lang="de-DE"/>
        </a:p>
      </dgm:t>
    </dgm:pt>
    <dgm:pt modelId="{36765350-5BA4-6846-807F-5AE3ADDB0706}" type="sibTrans" cxnId="{30804582-DCFF-4B47-9D31-D9AF6C0CCFCF}">
      <dgm:prSet/>
      <dgm:spPr/>
      <dgm:t>
        <a:bodyPr/>
        <a:lstStyle/>
        <a:p>
          <a:endParaRPr lang="de-DE"/>
        </a:p>
      </dgm:t>
    </dgm:pt>
    <dgm:pt modelId="{4060CA46-B0AF-2941-AF7E-DFABBDED13F3}" type="pres">
      <dgm:prSet presAssocID="{E52D8A28-1E55-1141-AEAB-1C3DC917BC1D}" presName="theList" presStyleCnt="0">
        <dgm:presLayoutVars>
          <dgm:dir/>
          <dgm:animLvl val="lvl"/>
          <dgm:resizeHandles val="exact"/>
        </dgm:presLayoutVars>
      </dgm:prSet>
      <dgm:spPr/>
    </dgm:pt>
    <dgm:pt modelId="{49F1965F-7885-A241-BECA-542DD0D134F5}" type="pres">
      <dgm:prSet presAssocID="{393B8088-2C67-814C-82AC-E1AEBC668487}" presName="compNode" presStyleCnt="0"/>
      <dgm:spPr/>
    </dgm:pt>
    <dgm:pt modelId="{4A1FC792-0174-004D-B637-6416816B5FB3}" type="pres">
      <dgm:prSet presAssocID="{393B8088-2C67-814C-82AC-E1AEBC668487}" presName="aNode" presStyleLbl="bgShp" presStyleIdx="0" presStyleCnt="3" custLinFactNeighborX="1412" custLinFactNeighborY="1069"/>
      <dgm:spPr/>
    </dgm:pt>
    <dgm:pt modelId="{6FF02568-6E07-0145-913D-A38451C76891}" type="pres">
      <dgm:prSet presAssocID="{393B8088-2C67-814C-82AC-E1AEBC668487}" presName="textNode" presStyleLbl="bgShp" presStyleIdx="0" presStyleCnt="3"/>
      <dgm:spPr/>
    </dgm:pt>
    <dgm:pt modelId="{46455B53-2CBB-6842-AE2D-20F17BCB0E5C}" type="pres">
      <dgm:prSet presAssocID="{393B8088-2C67-814C-82AC-E1AEBC668487}" presName="compChildNode" presStyleCnt="0"/>
      <dgm:spPr/>
    </dgm:pt>
    <dgm:pt modelId="{9BEC86CB-D8AC-C249-96FA-8FE6CA7AB0D5}" type="pres">
      <dgm:prSet presAssocID="{393B8088-2C67-814C-82AC-E1AEBC668487}" presName="theInnerList" presStyleCnt="0"/>
      <dgm:spPr/>
    </dgm:pt>
    <dgm:pt modelId="{8E3EA09B-ABB3-9B45-84D6-F2F9E6D30421}" type="pres">
      <dgm:prSet presAssocID="{BF2186E9-3CAF-1B41-8736-734E95A86626}" presName="childNode" presStyleLbl="node1" presStyleIdx="0" presStyleCnt="3">
        <dgm:presLayoutVars>
          <dgm:bulletEnabled val="1"/>
        </dgm:presLayoutVars>
      </dgm:prSet>
      <dgm:spPr/>
    </dgm:pt>
    <dgm:pt modelId="{C60DE6B3-ABA7-5548-9C2B-4BECFA1E698C}" type="pres">
      <dgm:prSet presAssocID="{393B8088-2C67-814C-82AC-E1AEBC668487}" presName="aSpace" presStyleCnt="0"/>
      <dgm:spPr/>
    </dgm:pt>
    <dgm:pt modelId="{7A54C53E-B3FB-0540-BDE7-CB6DB15800BC}" type="pres">
      <dgm:prSet presAssocID="{F214B36B-EA6A-6C45-8B13-C52F0BAE2DC2}" presName="compNode" presStyleCnt="0"/>
      <dgm:spPr/>
    </dgm:pt>
    <dgm:pt modelId="{0C0729A3-07EC-BE4D-8D78-AF9DBD64F757}" type="pres">
      <dgm:prSet presAssocID="{F214B36B-EA6A-6C45-8B13-C52F0BAE2DC2}" presName="aNode" presStyleLbl="bgShp" presStyleIdx="1" presStyleCnt="3" custLinFactX="14709" custLinFactNeighborX="100000"/>
      <dgm:spPr/>
    </dgm:pt>
    <dgm:pt modelId="{25059F4E-7BB1-F142-A77E-0455E42904C8}" type="pres">
      <dgm:prSet presAssocID="{F214B36B-EA6A-6C45-8B13-C52F0BAE2DC2}" presName="textNode" presStyleLbl="bgShp" presStyleIdx="1" presStyleCnt="3"/>
      <dgm:spPr/>
    </dgm:pt>
    <dgm:pt modelId="{FF325812-C32E-AE4A-8F81-947B35A32AE0}" type="pres">
      <dgm:prSet presAssocID="{F214B36B-EA6A-6C45-8B13-C52F0BAE2DC2}" presName="compChildNode" presStyleCnt="0"/>
      <dgm:spPr/>
    </dgm:pt>
    <dgm:pt modelId="{B72EE236-3162-7E4F-AA2B-37ACA21148A5}" type="pres">
      <dgm:prSet presAssocID="{F214B36B-EA6A-6C45-8B13-C52F0BAE2DC2}" presName="theInnerList" presStyleCnt="0"/>
      <dgm:spPr/>
    </dgm:pt>
    <dgm:pt modelId="{06FD9DAF-8E56-CF47-BD15-59B555898EFD}" type="pres">
      <dgm:prSet presAssocID="{8179223D-605C-1A46-B0F5-9D8B24C2D648}" presName="childNode" presStyleLbl="node1" presStyleIdx="1" presStyleCnt="3" custLinFactX="37071" custLinFactNeighborX="100000" custLinFactNeighborY="450">
        <dgm:presLayoutVars>
          <dgm:bulletEnabled val="1"/>
        </dgm:presLayoutVars>
      </dgm:prSet>
      <dgm:spPr/>
    </dgm:pt>
    <dgm:pt modelId="{459648B3-94FA-F441-9F40-2213543F6C0C}" type="pres">
      <dgm:prSet presAssocID="{F214B36B-EA6A-6C45-8B13-C52F0BAE2DC2}" presName="aSpace" presStyleCnt="0"/>
      <dgm:spPr/>
    </dgm:pt>
    <dgm:pt modelId="{9BFB945F-89C9-3741-8F4B-727715CD0871}" type="pres">
      <dgm:prSet presAssocID="{8271B328-C326-5942-9DD2-49BFD27C470B}" presName="compNode" presStyleCnt="0"/>
      <dgm:spPr/>
    </dgm:pt>
    <dgm:pt modelId="{DDF14672-4EC6-3E46-8FD9-55FCB56099CB}" type="pres">
      <dgm:prSet presAssocID="{8271B328-C326-5942-9DD2-49BFD27C470B}" presName="aNode" presStyleLbl="bgShp" presStyleIdx="2" presStyleCnt="3" custLinFactX="-7067" custLinFactNeighborX="-100000"/>
      <dgm:spPr/>
    </dgm:pt>
    <dgm:pt modelId="{6056ACC6-51BA-1444-B967-0419C5053636}" type="pres">
      <dgm:prSet presAssocID="{8271B328-C326-5942-9DD2-49BFD27C470B}" presName="textNode" presStyleLbl="bgShp" presStyleIdx="2" presStyleCnt="3"/>
      <dgm:spPr/>
    </dgm:pt>
    <dgm:pt modelId="{AB541D67-152B-6140-802F-07A0FA57DBFA}" type="pres">
      <dgm:prSet presAssocID="{8271B328-C326-5942-9DD2-49BFD27C470B}" presName="compChildNode" presStyleCnt="0"/>
      <dgm:spPr/>
    </dgm:pt>
    <dgm:pt modelId="{EB33C1B6-22EB-3E46-ACCE-9B5811FF3864}" type="pres">
      <dgm:prSet presAssocID="{8271B328-C326-5942-9DD2-49BFD27C470B}" presName="theInnerList" presStyleCnt="0"/>
      <dgm:spPr/>
    </dgm:pt>
    <dgm:pt modelId="{58493088-EBBA-9749-94C4-5A2B0ECAE9EC}" type="pres">
      <dgm:prSet presAssocID="{3AF755EB-5C75-C149-9CB8-EE417980D6FB}" presName="childNode" presStyleLbl="node1" presStyleIdx="2" presStyleCnt="3" custLinFactX="-34375" custLinFactNeighborX="-100000" custLinFactNeighborY="606">
        <dgm:presLayoutVars>
          <dgm:bulletEnabled val="1"/>
        </dgm:presLayoutVars>
      </dgm:prSet>
      <dgm:spPr/>
    </dgm:pt>
  </dgm:ptLst>
  <dgm:cxnLst>
    <dgm:cxn modelId="{EA988B01-252A-6B41-B9E9-8E368677FA26}" srcId="{E52D8A28-1E55-1141-AEAB-1C3DC917BC1D}" destId="{393B8088-2C67-814C-82AC-E1AEBC668487}" srcOrd="0" destOrd="0" parTransId="{3EEC18CC-638F-B247-9FB0-B402AF4DFC2F}" sibTransId="{8CC3501A-5CBB-524F-AE30-3B203CCD6066}"/>
    <dgm:cxn modelId="{1ED4502B-EA2D-40BD-8A18-AB5909B10A36}" type="presOf" srcId="{8271B328-C326-5942-9DD2-49BFD27C470B}" destId="{6056ACC6-51BA-1444-B967-0419C5053636}" srcOrd="1" destOrd="0" presId="urn:microsoft.com/office/officeart/2005/8/layout/lProcess2"/>
    <dgm:cxn modelId="{AC0C812C-4A30-4BBB-BAC6-313625D19A63}" type="presOf" srcId="{393B8088-2C67-814C-82AC-E1AEBC668487}" destId="{6FF02568-6E07-0145-913D-A38451C76891}" srcOrd="1" destOrd="0" presId="urn:microsoft.com/office/officeart/2005/8/layout/lProcess2"/>
    <dgm:cxn modelId="{A6E8382E-D205-4F25-978A-A5E90E901D26}" type="presOf" srcId="{3AF755EB-5C75-C149-9CB8-EE417980D6FB}" destId="{58493088-EBBA-9749-94C4-5A2B0ECAE9EC}" srcOrd="0" destOrd="0" presId="urn:microsoft.com/office/officeart/2005/8/layout/lProcess2"/>
    <dgm:cxn modelId="{1C731935-E888-4B2C-A0DE-7796391D9C8A}" type="presOf" srcId="{F214B36B-EA6A-6C45-8B13-C52F0BAE2DC2}" destId="{25059F4E-7BB1-F142-A77E-0455E42904C8}" srcOrd="1" destOrd="0" presId="urn:microsoft.com/office/officeart/2005/8/layout/lProcess2"/>
    <dgm:cxn modelId="{7DABD862-A549-4006-B4E9-EB9990A301E6}" type="presOf" srcId="{F214B36B-EA6A-6C45-8B13-C52F0BAE2DC2}" destId="{0C0729A3-07EC-BE4D-8D78-AF9DBD64F757}" srcOrd="0" destOrd="0" presId="urn:microsoft.com/office/officeart/2005/8/layout/lProcess2"/>
    <dgm:cxn modelId="{53FABC63-2D16-4D64-855E-F974FC4AFDA5}" type="presOf" srcId="{8179223D-605C-1A46-B0F5-9D8B24C2D648}" destId="{06FD9DAF-8E56-CF47-BD15-59B555898EFD}" srcOrd="0" destOrd="0" presId="urn:microsoft.com/office/officeart/2005/8/layout/lProcess2"/>
    <dgm:cxn modelId="{BCD23776-64FF-4D4B-B0A5-6ADB161DC3EB}" srcId="{E52D8A28-1E55-1141-AEAB-1C3DC917BC1D}" destId="{8271B328-C326-5942-9DD2-49BFD27C470B}" srcOrd="2" destOrd="0" parTransId="{AA553817-9726-9D46-BC79-45A8805C6869}" sibTransId="{B9133F11-638F-6E4D-9873-F2DD62E8E28E}"/>
    <dgm:cxn modelId="{14FFD579-CB67-2842-9B82-63689865C79B}" srcId="{E52D8A28-1E55-1141-AEAB-1C3DC917BC1D}" destId="{F214B36B-EA6A-6C45-8B13-C52F0BAE2DC2}" srcOrd="1" destOrd="0" parTransId="{77DC7279-E008-9E4B-89E4-6D91CE992368}" sibTransId="{CAF77997-163E-A745-9ED3-B54047F672E7}"/>
    <dgm:cxn modelId="{30804582-DCFF-4B47-9D31-D9AF6C0CCFCF}" srcId="{8271B328-C326-5942-9DD2-49BFD27C470B}" destId="{3AF755EB-5C75-C149-9CB8-EE417980D6FB}" srcOrd="0" destOrd="0" parTransId="{8FFBE299-4D4A-FD46-9E68-2122EA1323B0}" sibTransId="{36765350-5BA4-6846-807F-5AE3ADDB0706}"/>
    <dgm:cxn modelId="{70FED390-4101-4020-B7B7-6E2B29D605F6}" type="presOf" srcId="{393B8088-2C67-814C-82AC-E1AEBC668487}" destId="{4A1FC792-0174-004D-B637-6416816B5FB3}" srcOrd="0" destOrd="0" presId="urn:microsoft.com/office/officeart/2005/8/layout/lProcess2"/>
    <dgm:cxn modelId="{239376AA-846F-49FA-883C-43B33FC5C909}" type="presOf" srcId="{8271B328-C326-5942-9DD2-49BFD27C470B}" destId="{DDF14672-4EC6-3E46-8FD9-55FCB56099CB}" srcOrd="0" destOrd="0" presId="urn:microsoft.com/office/officeart/2005/8/layout/lProcess2"/>
    <dgm:cxn modelId="{B45B0FB1-42DF-4632-8292-4642C619A21F}" type="presOf" srcId="{E52D8A28-1E55-1141-AEAB-1C3DC917BC1D}" destId="{4060CA46-B0AF-2941-AF7E-DFABBDED13F3}" srcOrd="0" destOrd="0" presId="urn:microsoft.com/office/officeart/2005/8/layout/lProcess2"/>
    <dgm:cxn modelId="{BFCD6ACB-60AE-0346-A0D3-E620657A88FD}" srcId="{F214B36B-EA6A-6C45-8B13-C52F0BAE2DC2}" destId="{8179223D-605C-1A46-B0F5-9D8B24C2D648}" srcOrd="0" destOrd="0" parTransId="{99B49084-0537-684A-B72A-BD1EA706878E}" sibTransId="{2E5891BF-1DFC-B74B-8174-21DBAB30EE6F}"/>
    <dgm:cxn modelId="{763944E2-F5A8-DB40-B88D-BAEF7AB201C6}" srcId="{393B8088-2C67-814C-82AC-E1AEBC668487}" destId="{BF2186E9-3CAF-1B41-8736-734E95A86626}" srcOrd="0" destOrd="0" parTransId="{645B2BC3-67DF-7442-B614-53935E63ED3F}" sibTransId="{CCFDD9A4-1E5D-B047-AD4A-4C3140ACFFD5}"/>
    <dgm:cxn modelId="{A4885BF7-2A1E-4661-8596-761D362DDE56}" type="presOf" srcId="{BF2186E9-3CAF-1B41-8736-734E95A86626}" destId="{8E3EA09B-ABB3-9B45-84D6-F2F9E6D30421}" srcOrd="0" destOrd="0" presId="urn:microsoft.com/office/officeart/2005/8/layout/lProcess2"/>
    <dgm:cxn modelId="{8DCE864D-EB48-4D26-9348-8ED4E3E6D2EF}" type="presParOf" srcId="{4060CA46-B0AF-2941-AF7E-DFABBDED13F3}" destId="{49F1965F-7885-A241-BECA-542DD0D134F5}" srcOrd="0" destOrd="0" presId="urn:microsoft.com/office/officeart/2005/8/layout/lProcess2"/>
    <dgm:cxn modelId="{F64FEA00-58AB-4A94-90B2-B7FEAD5241F0}" type="presParOf" srcId="{49F1965F-7885-A241-BECA-542DD0D134F5}" destId="{4A1FC792-0174-004D-B637-6416816B5FB3}" srcOrd="0" destOrd="0" presId="urn:microsoft.com/office/officeart/2005/8/layout/lProcess2"/>
    <dgm:cxn modelId="{F337780A-005C-47E4-8327-7604C1D608AE}" type="presParOf" srcId="{49F1965F-7885-A241-BECA-542DD0D134F5}" destId="{6FF02568-6E07-0145-913D-A38451C76891}" srcOrd="1" destOrd="0" presId="urn:microsoft.com/office/officeart/2005/8/layout/lProcess2"/>
    <dgm:cxn modelId="{42C50B3E-521C-440D-97C0-B408B670BB8C}" type="presParOf" srcId="{49F1965F-7885-A241-BECA-542DD0D134F5}" destId="{46455B53-2CBB-6842-AE2D-20F17BCB0E5C}" srcOrd="2" destOrd="0" presId="urn:microsoft.com/office/officeart/2005/8/layout/lProcess2"/>
    <dgm:cxn modelId="{8F9CEF37-8B7E-42D7-B647-95549220FBCD}" type="presParOf" srcId="{46455B53-2CBB-6842-AE2D-20F17BCB0E5C}" destId="{9BEC86CB-D8AC-C249-96FA-8FE6CA7AB0D5}" srcOrd="0" destOrd="0" presId="urn:microsoft.com/office/officeart/2005/8/layout/lProcess2"/>
    <dgm:cxn modelId="{DE02617E-450A-4D3F-93E8-073FAF748D2B}" type="presParOf" srcId="{9BEC86CB-D8AC-C249-96FA-8FE6CA7AB0D5}" destId="{8E3EA09B-ABB3-9B45-84D6-F2F9E6D30421}" srcOrd="0" destOrd="0" presId="urn:microsoft.com/office/officeart/2005/8/layout/lProcess2"/>
    <dgm:cxn modelId="{CBE3D928-3B55-49E2-8A08-8A5E733A4EE3}" type="presParOf" srcId="{4060CA46-B0AF-2941-AF7E-DFABBDED13F3}" destId="{C60DE6B3-ABA7-5548-9C2B-4BECFA1E698C}" srcOrd="1" destOrd="0" presId="urn:microsoft.com/office/officeart/2005/8/layout/lProcess2"/>
    <dgm:cxn modelId="{4269073B-8969-432C-BB2A-A517E9BF3EBB}" type="presParOf" srcId="{4060CA46-B0AF-2941-AF7E-DFABBDED13F3}" destId="{7A54C53E-B3FB-0540-BDE7-CB6DB15800BC}" srcOrd="2" destOrd="0" presId="urn:microsoft.com/office/officeart/2005/8/layout/lProcess2"/>
    <dgm:cxn modelId="{40E01838-46EC-4CD6-8D48-0B186FBCF9DA}" type="presParOf" srcId="{7A54C53E-B3FB-0540-BDE7-CB6DB15800BC}" destId="{0C0729A3-07EC-BE4D-8D78-AF9DBD64F757}" srcOrd="0" destOrd="0" presId="urn:microsoft.com/office/officeart/2005/8/layout/lProcess2"/>
    <dgm:cxn modelId="{DA17F5E9-94F6-45AE-94C5-E8E8E606E8AF}" type="presParOf" srcId="{7A54C53E-B3FB-0540-BDE7-CB6DB15800BC}" destId="{25059F4E-7BB1-F142-A77E-0455E42904C8}" srcOrd="1" destOrd="0" presId="urn:microsoft.com/office/officeart/2005/8/layout/lProcess2"/>
    <dgm:cxn modelId="{69A54627-C0EF-40D5-A7F1-5721B32B8AB3}" type="presParOf" srcId="{7A54C53E-B3FB-0540-BDE7-CB6DB15800BC}" destId="{FF325812-C32E-AE4A-8F81-947B35A32AE0}" srcOrd="2" destOrd="0" presId="urn:microsoft.com/office/officeart/2005/8/layout/lProcess2"/>
    <dgm:cxn modelId="{CD714655-4A1D-4E30-9C5C-1F1441CC732E}" type="presParOf" srcId="{FF325812-C32E-AE4A-8F81-947B35A32AE0}" destId="{B72EE236-3162-7E4F-AA2B-37ACA21148A5}" srcOrd="0" destOrd="0" presId="urn:microsoft.com/office/officeart/2005/8/layout/lProcess2"/>
    <dgm:cxn modelId="{A569662D-1480-486B-B2F0-5F51A2E9CD22}" type="presParOf" srcId="{B72EE236-3162-7E4F-AA2B-37ACA21148A5}" destId="{06FD9DAF-8E56-CF47-BD15-59B555898EFD}" srcOrd="0" destOrd="0" presId="urn:microsoft.com/office/officeart/2005/8/layout/lProcess2"/>
    <dgm:cxn modelId="{7213BB39-7C93-484D-9546-F6D13F83ACE7}" type="presParOf" srcId="{4060CA46-B0AF-2941-AF7E-DFABBDED13F3}" destId="{459648B3-94FA-F441-9F40-2213543F6C0C}" srcOrd="3" destOrd="0" presId="urn:microsoft.com/office/officeart/2005/8/layout/lProcess2"/>
    <dgm:cxn modelId="{D0503F9F-10DE-49D1-AC8B-EEE3996DF38D}" type="presParOf" srcId="{4060CA46-B0AF-2941-AF7E-DFABBDED13F3}" destId="{9BFB945F-89C9-3741-8F4B-727715CD0871}" srcOrd="4" destOrd="0" presId="urn:microsoft.com/office/officeart/2005/8/layout/lProcess2"/>
    <dgm:cxn modelId="{CA73B908-9F1D-44A4-8A0D-67BC452412B7}" type="presParOf" srcId="{9BFB945F-89C9-3741-8F4B-727715CD0871}" destId="{DDF14672-4EC6-3E46-8FD9-55FCB56099CB}" srcOrd="0" destOrd="0" presId="urn:microsoft.com/office/officeart/2005/8/layout/lProcess2"/>
    <dgm:cxn modelId="{D1C97D04-01EF-49A0-A18E-5CD65BE91E3E}" type="presParOf" srcId="{9BFB945F-89C9-3741-8F4B-727715CD0871}" destId="{6056ACC6-51BA-1444-B967-0419C5053636}" srcOrd="1" destOrd="0" presId="urn:microsoft.com/office/officeart/2005/8/layout/lProcess2"/>
    <dgm:cxn modelId="{C8ED6151-D943-457E-97CD-9450BCADBDD9}" type="presParOf" srcId="{9BFB945F-89C9-3741-8F4B-727715CD0871}" destId="{AB541D67-152B-6140-802F-07A0FA57DBFA}" srcOrd="2" destOrd="0" presId="urn:microsoft.com/office/officeart/2005/8/layout/lProcess2"/>
    <dgm:cxn modelId="{60936878-BD7E-4EFF-BB5F-D0E090F585BC}" type="presParOf" srcId="{AB541D67-152B-6140-802F-07A0FA57DBFA}" destId="{EB33C1B6-22EB-3E46-ACCE-9B5811FF3864}" srcOrd="0" destOrd="0" presId="urn:microsoft.com/office/officeart/2005/8/layout/lProcess2"/>
    <dgm:cxn modelId="{CA0B718F-D8D3-4D50-BEEB-08ECB1A34FB0}" type="presParOf" srcId="{EB33C1B6-22EB-3E46-ACCE-9B5811FF3864}" destId="{58493088-EBBA-9749-94C4-5A2B0ECAE9E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CD85F-8FDF-46AA-9C0A-B370050D9B8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de-DE"/>
        </a:p>
      </dgm:t>
    </dgm:pt>
    <dgm:pt modelId="{9D05FF3A-4275-46FA-9DB9-A117E1CA12EB}" type="pres">
      <dgm:prSet presAssocID="{28CCD85F-8FDF-46AA-9C0A-B370050D9B83}" presName="Name0" presStyleCnt="0">
        <dgm:presLayoutVars>
          <dgm:dir/>
          <dgm:animLvl val="lvl"/>
          <dgm:resizeHandles val="exact"/>
        </dgm:presLayoutVars>
      </dgm:prSet>
      <dgm:spPr/>
    </dgm:pt>
  </dgm:ptLst>
  <dgm:cxnLst>
    <dgm:cxn modelId="{AFBE5B96-1CD0-4E2B-90C4-88F94D5BA7DD}" type="presOf" srcId="{28CCD85F-8FDF-46AA-9C0A-B370050D9B83}" destId="{9D05FF3A-4275-46FA-9DB9-A117E1CA12E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09091-BF7A-4381-80E2-0E7B10A939A2}"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de-DE"/>
        </a:p>
      </dgm:t>
    </dgm:pt>
    <dgm:pt modelId="{1BD40318-B294-4867-8F15-D79DBB412B02}">
      <dgm:prSet/>
      <dgm:spPr/>
      <dgm:t>
        <a:bodyPr/>
        <a:lstStyle/>
        <a:p>
          <a:pPr rtl="0"/>
          <a:r>
            <a:rPr lang="de-DE" dirty="0">
              <a:solidFill>
                <a:schemeClr val="tx1"/>
              </a:solidFill>
            </a:rPr>
            <a:t>Hier haben Sie die Möglichkeit den Nachmittag von 14:00 Uhr - 16:00 Uhr zwischen 3 und 5 Tagen zu buchen.</a:t>
          </a:r>
        </a:p>
      </dgm:t>
    </dgm:pt>
    <dgm:pt modelId="{09A957EA-07F2-48F0-A99C-EB1C12F42C13}" type="parTrans" cxnId="{6EFF7F18-32D3-4F96-8085-954596EC9BD0}">
      <dgm:prSet/>
      <dgm:spPr/>
      <dgm:t>
        <a:bodyPr/>
        <a:lstStyle/>
        <a:p>
          <a:endParaRPr lang="de-DE"/>
        </a:p>
      </dgm:t>
    </dgm:pt>
    <dgm:pt modelId="{C33825BE-F5DE-45F0-80CF-5C6856C252CA}" type="sibTrans" cxnId="{6EFF7F18-32D3-4F96-8085-954596EC9BD0}">
      <dgm:prSet/>
      <dgm:spPr/>
      <dgm:t>
        <a:bodyPr/>
        <a:lstStyle/>
        <a:p>
          <a:endParaRPr lang="de-DE"/>
        </a:p>
      </dgm:t>
    </dgm:pt>
    <dgm:pt modelId="{72C7C131-70BE-4BA9-87EE-1CECFA165DDD}">
      <dgm:prSet/>
      <dgm:spPr/>
      <dgm:t>
        <a:bodyPr/>
        <a:lstStyle/>
        <a:p>
          <a:pPr rtl="0"/>
          <a:r>
            <a:rPr lang="de-DE" dirty="0">
              <a:solidFill>
                <a:schemeClr val="tx1"/>
              </a:solidFill>
            </a:rPr>
            <a:t>3 Tage sind auf Montag, Mittwoch und Freitag festgelegt.</a:t>
          </a:r>
        </a:p>
      </dgm:t>
    </dgm:pt>
    <dgm:pt modelId="{3E460DB5-48B5-40CC-AA8C-FCE94B9D7504}" type="parTrans" cxnId="{5C4F0B7C-9A44-4231-8C64-3FF2B3B65721}">
      <dgm:prSet/>
      <dgm:spPr/>
      <dgm:t>
        <a:bodyPr/>
        <a:lstStyle/>
        <a:p>
          <a:endParaRPr lang="de-DE"/>
        </a:p>
      </dgm:t>
    </dgm:pt>
    <dgm:pt modelId="{23F249E1-0785-4B90-88CE-DFCED58CA7FA}" type="sibTrans" cxnId="{5C4F0B7C-9A44-4231-8C64-3FF2B3B65721}">
      <dgm:prSet/>
      <dgm:spPr/>
      <dgm:t>
        <a:bodyPr/>
        <a:lstStyle/>
        <a:p>
          <a:endParaRPr lang="de-DE"/>
        </a:p>
      </dgm:t>
    </dgm:pt>
    <dgm:pt modelId="{50C42E5E-9BE3-4585-8B8A-26971902772C}">
      <dgm:prSet/>
      <dgm:spPr/>
      <dgm:t>
        <a:bodyPr/>
        <a:lstStyle/>
        <a:p>
          <a:pPr rtl="0"/>
          <a:r>
            <a:rPr lang="de-DE" dirty="0">
              <a:solidFill>
                <a:schemeClr val="tx1"/>
              </a:solidFill>
            </a:rPr>
            <a:t>3 Tage  19,00 €</a:t>
          </a:r>
        </a:p>
      </dgm:t>
    </dgm:pt>
    <dgm:pt modelId="{755FCD8E-8F93-4EDB-A7F7-AD032E44C06E}" type="parTrans" cxnId="{371621B3-CB06-4803-8389-A307885AAEEF}">
      <dgm:prSet/>
      <dgm:spPr/>
      <dgm:t>
        <a:bodyPr/>
        <a:lstStyle/>
        <a:p>
          <a:endParaRPr lang="de-DE"/>
        </a:p>
      </dgm:t>
    </dgm:pt>
    <dgm:pt modelId="{3833A9F5-F39F-47E6-B442-F10E8075F68C}" type="sibTrans" cxnId="{371621B3-CB06-4803-8389-A307885AAEEF}">
      <dgm:prSet/>
      <dgm:spPr/>
      <dgm:t>
        <a:bodyPr/>
        <a:lstStyle/>
        <a:p>
          <a:endParaRPr lang="de-DE"/>
        </a:p>
      </dgm:t>
    </dgm:pt>
    <dgm:pt modelId="{3E6AD08B-AFF4-4E18-8B8D-A98B44A5CDAD}">
      <dgm:prSet/>
      <dgm:spPr/>
      <dgm:t>
        <a:bodyPr/>
        <a:lstStyle/>
        <a:p>
          <a:pPr rtl="0"/>
          <a:r>
            <a:rPr lang="de-DE" dirty="0">
              <a:solidFill>
                <a:schemeClr val="tx1"/>
              </a:solidFill>
            </a:rPr>
            <a:t>5 Tage 32,00 €</a:t>
          </a:r>
        </a:p>
      </dgm:t>
    </dgm:pt>
    <dgm:pt modelId="{EF86E4A2-56E1-4ABE-B917-C68731507D1C}" type="parTrans" cxnId="{49D37043-6574-4AFB-B1A6-8933081FF904}">
      <dgm:prSet/>
      <dgm:spPr/>
      <dgm:t>
        <a:bodyPr/>
        <a:lstStyle/>
        <a:p>
          <a:endParaRPr lang="de-DE"/>
        </a:p>
      </dgm:t>
    </dgm:pt>
    <dgm:pt modelId="{2E788D8B-4CFB-4B91-AFB5-F4C07C3741AE}" type="sibTrans" cxnId="{49D37043-6574-4AFB-B1A6-8933081FF904}">
      <dgm:prSet/>
      <dgm:spPr/>
      <dgm:t>
        <a:bodyPr/>
        <a:lstStyle/>
        <a:p>
          <a:endParaRPr lang="de-DE"/>
        </a:p>
      </dgm:t>
    </dgm:pt>
    <dgm:pt modelId="{39472DD1-612A-4104-836E-79621BEB0FEB}">
      <dgm:prSet/>
      <dgm:spPr/>
      <dgm:t>
        <a:bodyPr/>
        <a:lstStyle/>
        <a:p>
          <a:pPr rtl="0"/>
          <a:r>
            <a:rPr lang="de-DE" dirty="0">
              <a:solidFill>
                <a:schemeClr val="tx1"/>
              </a:solidFill>
            </a:rPr>
            <a:t>Inhaber der Zeller Karte bezahlen die Hälfte</a:t>
          </a:r>
        </a:p>
      </dgm:t>
    </dgm:pt>
    <dgm:pt modelId="{583F2451-5854-490D-B086-07556BE113BC}" type="parTrans" cxnId="{D478B691-BC60-4222-A4FD-8A5AE7FA4415}">
      <dgm:prSet/>
      <dgm:spPr/>
      <dgm:t>
        <a:bodyPr/>
        <a:lstStyle/>
        <a:p>
          <a:endParaRPr lang="de-DE"/>
        </a:p>
      </dgm:t>
    </dgm:pt>
    <dgm:pt modelId="{9950437F-051C-4596-9D4D-8B0F392AABBC}" type="sibTrans" cxnId="{D478B691-BC60-4222-A4FD-8A5AE7FA4415}">
      <dgm:prSet/>
      <dgm:spPr/>
      <dgm:t>
        <a:bodyPr/>
        <a:lstStyle/>
        <a:p>
          <a:endParaRPr lang="de-DE"/>
        </a:p>
      </dgm:t>
    </dgm:pt>
    <dgm:pt modelId="{13E6D0AD-6A34-48F3-BD00-F9CDF9E2A5C6}" type="pres">
      <dgm:prSet presAssocID="{27109091-BF7A-4381-80E2-0E7B10A939A2}" presName="Name0" presStyleCnt="0">
        <dgm:presLayoutVars>
          <dgm:chPref val="3"/>
          <dgm:dir/>
          <dgm:animLvl val="lvl"/>
          <dgm:resizeHandles/>
        </dgm:presLayoutVars>
      </dgm:prSet>
      <dgm:spPr/>
    </dgm:pt>
    <dgm:pt modelId="{6C59494B-AB1B-4244-9FD0-C09173B31B7C}" type="pres">
      <dgm:prSet presAssocID="{1BD40318-B294-4867-8F15-D79DBB412B02}" presName="horFlow" presStyleCnt="0"/>
      <dgm:spPr/>
    </dgm:pt>
    <dgm:pt modelId="{F200A2FC-BC77-4AC7-81AF-BCF511850515}" type="pres">
      <dgm:prSet presAssocID="{1BD40318-B294-4867-8F15-D79DBB412B02}" presName="bigChev" presStyleLbl="node1" presStyleIdx="0" presStyleCnt="5" custScaleX="95173" custScaleY="118924" custLinFactNeighborX="-867" custLinFactNeighborY="2477"/>
      <dgm:spPr/>
    </dgm:pt>
    <dgm:pt modelId="{C69C8BA0-0687-4A11-AFA4-E3DAAD222ED3}" type="pres">
      <dgm:prSet presAssocID="{1BD40318-B294-4867-8F15-D79DBB412B02}" presName="vSp" presStyleCnt="0"/>
      <dgm:spPr/>
    </dgm:pt>
    <dgm:pt modelId="{E62956C3-0B95-4BCC-9F1F-257231AD2709}" type="pres">
      <dgm:prSet presAssocID="{72C7C131-70BE-4BA9-87EE-1CECFA165DDD}" presName="horFlow" presStyleCnt="0"/>
      <dgm:spPr/>
    </dgm:pt>
    <dgm:pt modelId="{E09767E2-EABD-4D1E-BC66-594974505213}" type="pres">
      <dgm:prSet presAssocID="{72C7C131-70BE-4BA9-87EE-1CECFA165DDD}" presName="bigChev" presStyleLbl="node1" presStyleIdx="1" presStyleCnt="5" custScaleX="96736" custScaleY="48789" custLinFactNeighborX="-867" custLinFactNeighborY="-2930"/>
      <dgm:spPr/>
    </dgm:pt>
    <dgm:pt modelId="{49081879-78F4-4EC4-AF50-C825659502C9}" type="pres">
      <dgm:prSet presAssocID="{72C7C131-70BE-4BA9-87EE-1CECFA165DDD}" presName="vSp" presStyleCnt="0"/>
      <dgm:spPr/>
    </dgm:pt>
    <dgm:pt modelId="{70FBDD81-AA75-4A40-A3D8-718280D871BA}" type="pres">
      <dgm:prSet presAssocID="{50C42E5E-9BE3-4585-8B8A-26971902772C}" presName="horFlow" presStyleCnt="0"/>
      <dgm:spPr/>
    </dgm:pt>
    <dgm:pt modelId="{F9D18B12-DC18-4108-8C2F-66C9730FA230}" type="pres">
      <dgm:prSet presAssocID="{50C42E5E-9BE3-4585-8B8A-26971902772C}" presName="bigChev" presStyleLbl="node1" presStyleIdx="2" presStyleCnt="5" custScaleX="96779" custScaleY="38156"/>
      <dgm:spPr/>
    </dgm:pt>
    <dgm:pt modelId="{350B00B8-6696-4928-A700-25C7F1C8BE10}" type="pres">
      <dgm:prSet presAssocID="{50C42E5E-9BE3-4585-8B8A-26971902772C}" presName="vSp" presStyleCnt="0"/>
      <dgm:spPr/>
    </dgm:pt>
    <dgm:pt modelId="{371E3C73-E843-451E-8FBD-0969C6733C0A}" type="pres">
      <dgm:prSet presAssocID="{3E6AD08B-AFF4-4E18-8B8D-A98B44A5CDAD}" presName="horFlow" presStyleCnt="0"/>
      <dgm:spPr/>
    </dgm:pt>
    <dgm:pt modelId="{C3CACC02-3C3C-420C-BD15-9EEC98D93B93}" type="pres">
      <dgm:prSet presAssocID="{3E6AD08B-AFF4-4E18-8B8D-A98B44A5CDAD}" presName="bigChev" presStyleLbl="node1" presStyleIdx="3" presStyleCnt="5" custScaleX="96018" custScaleY="38166"/>
      <dgm:spPr/>
    </dgm:pt>
    <dgm:pt modelId="{675589B8-4681-447A-A054-02C9F926E7A7}" type="pres">
      <dgm:prSet presAssocID="{3E6AD08B-AFF4-4E18-8B8D-A98B44A5CDAD}" presName="vSp" presStyleCnt="0"/>
      <dgm:spPr/>
    </dgm:pt>
    <dgm:pt modelId="{0B7AE8D9-D183-4AD0-A3DF-F1D041C6C152}" type="pres">
      <dgm:prSet presAssocID="{39472DD1-612A-4104-836E-79621BEB0FEB}" presName="horFlow" presStyleCnt="0"/>
      <dgm:spPr/>
    </dgm:pt>
    <dgm:pt modelId="{D05BE603-3593-4F7F-AD6F-E9609E1E939A}" type="pres">
      <dgm:prSet presAssocID="{39472DD1-612A-4104-836E-79621BEB0FEB}" presName="bigChev" presStyleLbl="node1" presStyleIdx="4" presStyleCnt="5" custScaleX="93692" custScaleY="41896" custLinFactNeighborX="1544" custLinFactNeighborY="-4002"/>
      <dgm:spPr/>
    </dgm:pt>
  </dgm:ptLst>
  <dgm:cxnLst>
    <dgm:cxn modelId="{99AF2E0C-49F0-4A8C-A6DC-5F87F06805DC}" type="presOf" srcId="{72C7C131-70BE-4BA9-87EE-1CECFA165DDD}" destId="{E09767E2-EABD-4D1E-BC66-594974505213}" srcOrd="0" destOrd="0" presId="urn:microsoft.com/office/officeart/2005/8/layout/lProcess3"/>
    <dgm:cxn modelId="{6EFF7F18-32D3-4F96-8085-954596EC9BD0}" srcId="{27109091-BF7A-4381-80E2-0E7B10A939A2}" destId="{1BD40318-B294-4867-8F15-D79DBB412B02}" srcOrd="0" destOrd="0" parTransId="{09A957EA-07F2-48F0-A99C-EB1C12F42C13}" sibTransId="{C33825BE-F5DE-45F0-80CF-5C6856C252CA}"/>
    <dgm:cxn modelId="{438C3735-1F5C-42A2-8362-954399C3799E}" type="presOf" srcId="{27109091-BF7A-4381-80E2-0E7B10A939A2}" destId="{13E6D0AD-6A34-48F3-BD00-F9CDF9E2A5C6}" srcOrd="0" destOrd="0" presId="urn:microsoft.com/office/officeart/2005/8/layout/lProcess3"/>
    <dgm:cxn modelId="{E0E77A5B-E469-46C0-8940-56BC554FF181}" type="presOf" srcId="{1BD40318-B294-4867-8F15-D79DBB412B02}" destId="{F200A2FC-BC77-4AC7-81AF-BCF511850515}" srcOrd="0" destOrd="0" presId="urn:microsoft.com/office/officeart/2005/8/layout/lProcess3"/>
    <dgm:cxn modelId="{64087341-E3BD-4D8A-93EC-655934DA4FBF}" type="presOf" srcId="{50C42E5E-9BE3-4585-8B8A-26971902772C}" destId="{F9D18B12-DC18-4108-8C2F-66C9730FA230}" srcOrd="0" destOrd="0" presId="urn:microsoft.com/office/officeart/2005/8/layout/lProcess3"/>
    <dgm:cxn modelId="{49D37043-6574-4AFB-B1A6-8933081FF904}" srcId="{27109091-BF7A-4381-80E2-0E7B10A939A2}" destId="{3E6AD08B-AFF4-4E18-8B8D-A98B44A5CDAD}" srcOrd="3" destOrd="0" parTransId="{EF86E4A2-56E1-4ABE-B917-C68731507D1C}" sibTransId="{2E788D8B-4CFB-4B91-AFB5-F4C07C3741AE}"/>
    <dgm:cxn modelId="{5C4F0B7C-9A44-4231-8C64-3FF2B3B65721}" srcId="{27109091-BF7A-4381-80E2-0E7B10A939A2}" destId="{72C7C131-70BE-4BA9-87EE-1CECFA165DDD}" srcOrd="1" destOrd="0" parTransId="{3E460DB5-48B5-40CC-AA8C-FCE94B9D7504}" sibTransId="{23F249E1-0785-4B90-88CE-DFCED58CA7FA}"/>
    <dgm:cxn modelId="{0B66EA81-B129-4CDF-B104-8EFD7961CB34}" type="presOf" srcId="{3E6AD08B-AFF4-4E18-8B8D-A98B44A5CDAD}" destId="{C3CACC02-3C3C-420C-BD15-9EEC98D93B93}" srcOrd="0" destOrd="0" presId="urn:microsoft.com/office/officeart/2005/8/layout/lProcess3"/>
    <dgm:cxn modelId="{D478B691-BC60-4222-A4FD-8A5AE7FA4415}" srcId="{27109091-BF7A-4381-80E2-0E7B10A939A2}" destId="{39472DD1-612A-4104-836E-79621BEB0FEB}" srcOrd="4" destOrd="0" parTransId="{583F2451-5854-490D-B086-07556BE113BC}" sibTransId="{9950437F-051C-4596-9D4D-8B0F392AABBC}"/>
    <dgm:cxn modelId="{371621B3-CB06-4803-8389-A307885AAEEF}" srcId="{27109091-BF7A-4381-80E2-0E7B10A939A2}" destId="{50C42E5E-9BE3-4585-8B8A-26971902772C}" srcOrd="2" destOrd="0" parTransId="{755FCD8E-8F93-4EDB-A7F7-AD032E44C06E}" sibTransId="{3833A9F5-F39F-47E6-B442-F10E8075F68C}"/>
    <dgm:cxn modelId="{2465B8BB-4F67-46EA-80D8-A5B313FC2BC3}" type="presOf" srcId="{39472DD1-612A-4104-836E-79621BEB0FEB}" destId="{D05BE603-3593-4F7F-AD6F-E9609E1E939A}" srcOrd="0" destOrd="0" presId="urn:microsoft.com/office/officeart/2005/8/layout/lProcess3"/>
    <dgm:cxn modelId="{824A24CF-7873-4F0D-B2BF-BE55D20FF2B4}" type="presParOf" srcId="{13E6D0AD-6A34-48F3-BD00-F9CDF9E2A5C6}" destId="{6C59494B-AB1B-4244-9FD0-C09173B31B7C}" srcOrd="0" destOrd="0" presId="urn:microsoft.com/office/officeart/2005/8/layout/lProcess3"/>
    <dgm:cxn modelId="{475443FD-FD60-40EF-A4C7-7EB8E14892AF}" type="presParOf" srcId="{6C59494B-AB1B-4244-9FD0-C09173B31B7C}" destId="{F200A2FC-BC77-4AC7-81AF-BCF511850515}" srcOrd="0" destOrd="0" presId="urn:microsoft.com/office/officeart/2005/8/layout/lProcess3"/>
    <dgm:cxn modelId="{A692BCAE-7729-4566-A4DE-FFBBEE6A7B63}" type="presParOf" srcId="{13E6D0AD-6A34-48F3-BD00-F9CDF9E2A5C6}" destId="{C69C8BA0-0687-4A11-AFA4-E3DAAD222ED3}" srcOrd="1" destOrd="0" presId="urn:microsoft.com/office/officeart/2005/8/layout/lProcess3"/>
    <dgm:cxn modelId="{2B459107-B0F3-4BB3-96BD-F0C5F5EDF057}" type="presParOf" srcId="{13E6D0AD-6A34-48F3-BD00-F9CDF9E2A5C6}" destId="{E62956C3-0B95-4BCC-9F1F-257231AD2709}" srcOrd="2" destOrd="0" presId="urn:microsoft.com/office/officeart/2005/8/layout/lProcess3"/>
    <dgm:cxn modelId="{CE11049D-E2B4-426E-ADB5-25C95F42476B}" type="presParOf" srcId="{E62956C3-0B95-4BCC-9F1F-257231AD2709}" destId="{E09767E2-EABD-4D1E-BC66-594974505213}" srcOrd="0" destOrd="0" presId="urn:microsoft.com/office/officeart/2005/8/layout/lProcess3"/>
    <dgm:cxn modelId="{DECF3CD7-1A17-4F25-AA7D-0BDE4513E7EA}" type="presParOf" srcId="{13E6D0AD-6A34-48F3-BD00-F9CDF9E2A5C6}" destId="{49081879-78F4-4EC4-AF50-C825659502C9}" srcOrd="3" destOrd="0" presId="urn:microsoft.com/office/officeart/2005/8/layout/lProcess3"/>
    <dgm:cxn modelId="{293F47D7-937F-4DFA-9DD3-D2595E2B7C81}" type="presParOf" srcId="{13E6D0AD-6A34-48F3-BD00-F9CDF9E2A5C6}" destId="{70FBDD81-AA75-4A40-A3D8-718280D871BA}" srcOrd="4" destOrd="0" presId="urn:microsoft.com/office/officeart/2005/8/layout/lProcess3"/>
    <dgm:cxn modelId="{C2449622-684D-433A-87DD-984786C3B5C2}" type="presParOf" srcId="{70FBDD81-AA75-4A40-A3D8-718280D871BA}" destId="{F9D18B12-DC18-4108-8C2F-66C9730FA230}" srcOrd="0" destOrd="0" presId="urn:microsoft.com/office/officeart/2005/8/layout/lProcess3"/>
    <dgm:cxn modelId="{D083CBDA-3F63-4417-8D00-1AC9F2916F7C}" type="presParOf" srcId="{13E6D0AD-6A34-48F3-BD00-F9CDF9E2A5C6}" destId="{350B00B8-6696-4928-A700-25C7F1C8BE10}" srcOrd="5" destOrd="0" presId="urn:microsoft.com/office/officeart/2005/8/layout/lProcess3"/>
    <dgm:cxn modelId="{0E7075DE-98A7-446D-B326-F87FE35D1C69}" type="presParOf" srcId="{13E6D0AD-6A34-48F3-BD00-F9CDF9E2A5C6}" destId="{371E3C73-E843-451E-8FBD-0969C6733C0A}" srcOrd="6" destOrd="0" presId="urn:microsoft.com/office/officeart/2005/8/layout/lProcess3"/>
    <dgm:cxn modelId="{DC32BEA5-EF2F-4E83-99C1-0737F383E687}" type="presParOf" srcId="{371E3C73-E843-451E-8FBD-0969C6733C0A}" destId="{C3CACC02-3C3C-420C-BD15-9EEC98D93B93}" srcOrd="0" destOrd="0" presId="urn:microsoft.com/office/officeart/2005/8/layout/lProcess3"/>
    <dgm:cxn modelId="{E64E9733-8B60-4F7C-8919-4A4BD6EF98C2}" type="presParOf" srcId="{13E6D0AD-6A34-48F3-BD00-F9CDF9E2A5C6}" destId="{675589B8-4681-447A-A054-02C9F926E7A7}" srcOrd="7" destOrd="0" presId="urn:microsoft.com/office/officeart/2005/8/layout/lProcess3"/>
    <dgm:cxn modelId="{565E7810-1CE2-4D36-BF00-E3A5F52EFC50}" type="presParOf" srcId="{13E6D0AD-6A34-48F3-BD00-F9CDF9E2A5C6}" destId="{0B7AE8D9-D183-4AD0-A3DF-F1D041C6C152}" srcOrd="8" destOrd="0" presId="urn:microsoft.com/office/officeart/2005/8/layout/lProcess3"/>
    <dgm:cxn modelId="{6F34DD40-3A57-4E90-AC68-264ECCAC750F}" type="presParOf" srcId="{0B7AE8D9-D183-4AD0-A3DF-F1D041C6C152}" destId="{D05BE603-3593-4F7F-AD6F-E9609E1E939A}"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CCD85F-8FDF-46AA-9C0A-B370050D9B8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de-DE"/>
        </a:p>
      </dgm:t>
    </dgm:pt>
    <dgm:pt modelId="{9D05FF3A-4275-46FA-9DB9-A117E1CA12EB}" type="pres">
      <dgm:prSet presAssocID="{28CCD85F-8FDF-46AA-9C0A-B370050D9B83}" presName="Name0" presStyleCnt="0">
        <dgm:presLayoutVars>
          <dgm:dir/>
          <dgm:animLvl val="lvl"/>
          <dgm:resizeHandles val="exact"/>
        </dgm:presLayoutVars>
      </dgm:prSet>
      <dgm:spPr/>
    </dgm:pt>
  </dgm:ptLst>
  <dgm:cxnLst>
    <dgm:cxn modelId="{AFBE5B96-1CD0-4E2B-90C4-88F94D5BA7DD}" type="presOf" srcId="{28CCD85F-8FDF-46AA-9C0A-B370050D9B83}" destId="{9D05FF3A-4275-46FA-9DB9-A117E1CA12E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109091-BF7A-4381-80E2-0E7B10A939A2}"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de-DE"/>
        </a:p>
      </dgm:t>
    </dgm:pt>
    <dgm:pt modelId="{1BD40318-B294-4867-8F15-D79DBB412B02}">
      <dgm:prSet/>
      <dgm:spPr/>
      <dgm:t>
        <a:bodyPr/>
        <a:lstStyle/>
        <a:p>
          <a:pPr rtl="0"/>
          <a:r>
            <a:rPr lang="de-DE" dirty="0">
              <a:solidFill>
                <a:schemeClr val="tx1"/>
              </a:solidFill>
            </a:rPr>
            <a:t>Hier haben Sie die Möglichkeit den Nachmittag von 14:00 Uhr - 16:00 Uhr zwischen 3 und 5 Tagen zu buchen.</a:t>
          </a:r>
        </a:p>
      </dgm:t>
    </dgm:pt>
    <dgm:pt modelId="{09A957EA-07F2-48F0-A99C-EB1C12F42C13}" type="parTrans" cxnId="{6EFF7F18-32D3-4F96-8085-954596EC9BD0}">
      <dgm:prSet/>
      <dgm:spPr/>
      <dgm:t>
        <a:bodyPr/>
        <a:lstStyle/>
        <a:p>
          <a:endParaRPr lang="de-DE"/>
        </a:p>
      </dgm:t>
    </dgm:pt>
    <dgm:pt modelId="{C33825BE-F5DE-45F0-80CF-5C6856C252CA}" type="sibTrans" cxnId="{6EFF7F18-32D3-4F96-8085-954596EC9BD0}">
      <dgm:prSet/>
      <dgm:spPr/>
      <dgm:t>
        <a:bodyPr/>
        <a:lstStyle/>
        <a:p>
          <a:endParaRPr lang="de-DE"/>
        </a:p>
      </dgm:t>
    </dgm:pt>
    <dgm:pt modelId="{72C7C131-70BE-4BA9-87EE-1CECFA165DDD}">
      <dgm:prSet/>
      <dgm:spPr/>
      <dgm:t>
        <a:bodyPr/>
        <a:lstStyle/>
        <a:p>
          <a:pPr rtl="0"/>
          <a:r>
            <a:rPr lang="de-DE" dirty="0">
              <a:solidFill>
                <a:schemeClr val="tx1"/>
              </a:solidFill>
            </a:rPr>
            <a:t>3 Tage sind auf Dienstag, Mittwoch und Donnerstag festgelegt.</a:t>
          </a:r>
        </a:p>
      </dgm:t>
    </dgm:pt>
    <dgm:pt modelId="{3E460DB5-48B5-40CC-AA8C-FCE94B9D7504}" type="parTrans" cxnId="{5C4F0B7C-9A44-4231-8C64-3FF2B3B65721}">
      <dgm:prSet/>
      <dgm:spPr/>
      <dgm:t>
        <a:bodyPr/>
        <a:lstStyle/>
        <a:p>
          <a:endParaRPr lang="de-DE"/>
        </a:p>
      </dgm:t>
    </dgm:pt>
    <dgm:pt modelId="{23F249E1-0785-4B90-88CE-DFCED58CA7FA}" type="sibTrans" cxnId="{5C4F0B7C-9A44-4231-8C64-3FF2B3B65721}">
      <dgm:prSet/>
      <dgm:spPr/>
      <dgm:t>
        <a:bodyPr/>
        <a:lstStyle/>
        <a:p>
          <a:endParaRPr lang="de-DE"/>
        </a:p>
      </dgm:t>
    </dgm:pt>
    <dgm:pt modelId="{50C42E5E-9BE3-4585-8B8A-26971902772C}">
      <dgm:prSet/>
      <dgm:spPr/>
      <dgm:t>
        <a:bodyPr/>
        <a:lstStyle/>
        <a:p>
          <a:pPr rtl="0"/>
          <a:r>
            <a:rPr lang="de-DE" dirty="0">
              <a:solidFill>
                <a:schemeClr val="tx1"/>
              </a:solidFill>
            </a:rPr>
            <a:t>3 Tage  19,00 €</a:t>
          </a:r>
        </a:p>
      </dgm:t>
    </dgm:pt>
    <dgm:pt modelId="{755FCD8E-8F93-4EDB-A7F7-AD032E44C06E}" type="parTrans" cxnId="{371621B3-CB06-4803-8389-A307885AAEEF}">
      <dgm:prSet/>
      <dgm:spPr/>
      <dgm:t>
        <a:bodyPr/>
        <a:lstStyle/>
        <a:p>
          <a:endParaRPr lang="de-DE"/>
        </a:p>
      </dgm:t>
    </dgm:pt>
    <dgm:pt modelId="{3833A9F5-F39F-47E6-B442-F10E8075F68C}" type="sibTrans" cxnId="{371621B3-CB06-4803-8389-A307885AAEEF}">
      <dgm:prSet/>
      <dgm:spPr/>
      <dgm:t>
        <a:bodyPr/>
        <a:lstStyle/>
        <a:p>
          <a:endParaRPr lang="de-DE"/>
        </a:p>
      </dgm:t>
    </dgm:pt>
    <dgm:pt modelId="{3E6AD08B-AFF4-4E18-8B8D-A98B44A5CDAD}">
      <dgm:prSet/>
      <dgm:spPr/>
      <dgm:t>
        <a:bodyPr/>
        <a:lstStyle/>
        <a:p>
          <a:pPr rtl="0"/>
          <a:r>
            <a:rPr lang="de-DE" dirty="0">
              <a:solidFill>
                <a:schemeClr val="tx1"/>
              </a:solidFill>
            </a:rPr>
            <a:t>5 Tage 32,00 €</a:t>
          </a:r>
        </a:p>
      </dgm:t>
    </dgm:pt>
    <dgm:pt modelId="{EF86E4A2-56E1-4ABE-B917-C68731507D1C}" type="parTrans" cxnId="{49D37043-6574-4AFB-B1A6-8933081FF904}">
      <dgm:prSet/>
      <dgm:spPr/>
      <dgm:t>
        <a:bodyPr/>
        <a:lstStyle/>
        <a:p>
          <a:endParaRPr lang="de-DE"/>
        </a:p>
      </dgm:t>
    </dgm:pt>
    <dgm:pt modelId="{2E788D8B-4CFB-4B91-AFB5-F4C07C3741AE}" type="sibTrans" cxnId="{49D37043-6574-4AFB-B1A6-8933081FF904}">
      <dgm:prSet/>
      <dgm:spPr/>
      <dgm:t>
        <a:bodyPr/>
        <a:lstStyle/>
        <a:p>
          <a:endParaRPr lang="de-DE"/>
        </a:p>
      </dgm:t>
    </dgm:pt>
    <dgm:pt modelId="{39472DD1-612A-4104-836E-79621BEB0FEB}">
      <dgm:prSet/>
      <dgm:spPr/>
      <dgm:t>
        <a:bodyPr/>
        <a:lstStyle/>
        <a:p>
          <a:pPr rtl="0"/>
          <a:r>
            <a:rPr lang="de-DE" dirty="0">
              <a:solidFill>
                <a:schemeClr val="tx1"/>
              </a:solidFill>
            </a:rPr>
            <a:t>Inhaber der Zeller Karte bezahlen die Hälfte</a:t>
          </a:r>
        </a:p>
      </dgm:t>
    </dgm:pt>
    <dgm:pt modelId="{583F2451-5854-490D-B086-07556BE113BC}" type="parTrans" cxnId="{D478B691-BC60-4222-A4FD-8A5AE7FA4415}">
      <dgm:prSet/>
      <dgm:spPr/>
      <dgm:t>
        <a:bodyPr/>
        <a:lstStyle/>
        <a:p>
          <a:endParaRPr lang="de-DE"/>
        </a:p>
      </dgm:t>
    </dgm:pt>
    <dgm:pt modelId="{9950437F-051C-4596-9D4D-8B0F392AABBC}" type="sibTrans" cxnId="{D478B691-BC60-4222-A4FD-8A5AE7FA4415}">
      <dgm:prSet/>
      <dgm:spPr/>
      <dgm:t>
        <a:bodyPr/>
        <a:lstStyle/>
        <a:p>
          <a:endParaRPr lang="de-DE"/>
        </a:p>
      </dgm:t>
    </dgm:pt>
    <dgm:pt modelId="{13E6D0AD-6A34-48F3-BD00-F9CDF9E2A5C6}" type="pres">
      <dgm:prSet presAssocID="{27109091-BF7A-4381-80E2-0E7B10A939A2}" presName="Name0" presStyleCnt="0">
        <dgm:presLayoutVars>
          <dgm:chPref val="3"/>
          <dgm:dir/>
          <dgm:animLvl val="lvl"/>
          <dgm:resizeHandles/>
        </dgm:presLayoutVars>
      </dgm:prSet>
      <dgm:spPr/>
    </dgm:pt>
    <dgm:pt modelId="{6C59494B-AB1B-4244-9FD0-C09173B31B7C}" type="pres">
      <dgm:prSet presAssocID="{1BD40318-B294-4867-8F15-D79DBB412B02}" presName="horFlow" presStyleCnt="0"/>
      <dgm:spPr/>
    </dgm:pt>
    <dgm:pt modelId="{F200A2FC-BC77-4AC7-81AF-BCF511850515}" type="pres">
      <dgm:prSet presAssocID="{1BD40318-B294-4867-8F15-D79DBB412B02}" presName="bigChev" presStyleLbl="node1" presStyleIdx="0" presStyleCnt="5" custScaleX="108558" custScaleY="131423" custLinFactNeighborX="-867" custLinFactNeighborY="2477"/>
      <dgm:spPr/>
    </dgm:pt>
    <dgm:pt modelId="{C69C8BA0-0687-4A11-AFA4-E3DAAD222ED3}" type="pres">
      <dgm:prSet presAssocID="{1BD40318-B294-4867-8F15-D79DBB412B02}" presName="vSp" presStyleCnt="0"/>
      <dgm:spPr/>
    </dgm:pt>
    <dgm:pt modelId="{E62956C3-0B95-4BCC-9F1F-257231AD2709}" type="pres">
      <dgm:prSet presAssocID="{72C7C131-70BE-4BA9-87EE-1CECFA165DDD}" presName="horFlow" presStyleCnt="0"/>
      <dgm:spPr/>
    </dgm:pt>
    <dgm:pt modelId="{E09767E2-EABD-4D1E-BC66-594974505213}" type="pres">
      <dgm:prSet presAssocID="{72C7C131-70BE-4BA9-87EE-1CECFA165DDD}" presName="bigChev" presStyleLbl="node1" presStyleIdx="1" presStyleCnt="5" custScaleX="96736" custScaleY="48789" custLinFactNeighborX="-867" custLinFactNeighborY="-2930"/>
      <dgm:spPr/>
    </dgm:pt>
    <dgm:pt modelId="{49081879-78F4-4EC4-AF50-C825659502C9}" type="pres">
      <dgm:prSet presAssocID="{72C7C131-70BE-4BA9-87EE-1CECFA165DDD}" presName="vSp" presStyleCnt="0"/>
      <dgm:spPr/>
    </dgm:pt>
    <dgm:pt modelId="{70FBDD81-AA75-4A40-A3D8-718280D871BA}" type="pres">
      <dgm:prSet presAssocID="{50C42E5E-9BE3-4585-8B8A-26971902772C}" presName="horFlow" presStyleCnt="0"/>
      <dgm:spPr/>
    </dgm:pt>
    <dgm:pt modelId="{F9D18B12-DC18-4108-8C2F-66C9730FA230}" type="pres">
      <dgm:prSet presAssocID="{50C42E5E-9BE3-4585-8B8A-26971902772C}" presName="bigChev" presStyleLbl="node1" presStyleIdx="2" presStyleCnt="5" custScaleX="96779" custScaleY="38156" custLinFactNeighborX="-331" custLinFactNeighborY="-4306"/>
      <dgm:spPr/>
    </dgm:pt>
    <dgm:pt modelId="{350B00B8-6696-4928-A700-25C7F1C8BE10}" type="pres">
      <dgm:prSet presAssocID="{50C42E5E-9BE3-4585-8B8A-26971902772C}" presName="vSp" presStyleCnt="0"/>
      <dgm:spPr/>
    </dgm:pt>
    <dgm:pt modelId="{371E3C73-E843-451E-8FBD-0969C6733C0A}" type="pres">
      <dgm:prSet presAssocID="{3E6AD08B-AFF4-4E18-8B8D-A98B44A5CDAD}" presName="horFlow" presStyleCnt="0"/>
      <dgm:spPr/>
    </dgm:pt>
    <dgm:pt modelId="{C3CACC02-3C3C-420C-BD15-9EEC98D93B93}" type="pres">
      <dgm:prSet presAssocID="{3E6AD08B-AFF4-4E18-8B8D-A98B44A5CDAD}" presName="bigChev" presStyleLbl="node1" presStyleIdx="3" presStyleCnt="5" custScaleX="96018" custScaleY="38166" custLinFactNeighborX="1491" custLinFactNeighborY="-8824"/>
      <dgm:spPr/>
    </dgm:pt>
    <dgm:pt modelId="{675589B8-4681-447A-A054-02C9F926E7A7}" type="pres">
      <dgm:prSet presAssocID="{3E6AD08B-AFF4-4E18-8B8D-A98B44A5CDAD}" presName="vSp" presStyleCnt="0"/>
      <dgm:spPr/>
    </dgm:pt>
    <dgm:pt modelId="{0B7AE8D9-D183-4AD0-A3DF-F1D041C6C152}" type="pres">
      <dgm:prSet presAssocID="{39472DD1-612A-4104-836E-79621BEB0FEB}" presName="horFlow" presStyleCnt="0"/>
      <dgm:spPr/>
    </dgm:pt>
    <dgm:pt modelId="{D05BE603-3593-4F7F-AD6F-E9609E1E939A}" type="pres">
      <dgm:prSet presAssocID="{39472DD1-612A-4104-836E-79621BEB0FEB}" presName="bigChev" presStyleLbl="node1" presStyleIdx="4" presStyleCnt="5" custScaleX="93692" custScaleY="41896" custLinFactNeighborX="4563" custLinFactNeighborY="-10951"/>
      <dgm:spPr/>
    </dgm:pt>
  </dgm:ptLst>
  <dgm:cxnLst>
    <dgm:cxn modelId="{99AF2E0C-49F0-4A8C-A6DC-5F87F06805DC}" type="presOf" srcId="{72C7C131-70BE-4BA9-87EE-1CECFA165DDD}" destId="{E09767E2-EABD-4D1E-BC66-594974505213}" srcOrd="0" destOrd="0" presId="urn:microsoft.com/office/officeart/2005/8/layout/lProcess3"/>
    <dgm:cxn modelId="{6EFF7F18-32D3-4F96-8085-954596EC9BD0}" srcId="{27109091-BF7A-4381-80E2-0E7B10A939A2}" destId="{1BD40318-B294-4867-8F15-D79DBB412B02}" srcOrd="0" destOrd="0" parTransId="{09A957EA-07F2-48F0-A99C-EB1C12F42C13}" sibTransId="{C33825BE-F5DE-45F0-80CF-5C6856C252CA}"/>
    <dgm:cxn modelId="{438C3735-1F5C-42A2-8362-954399C3799E}" type="presOf" srcId="{27109091-BF7A-4381-80E2-0E7B10A939A2}" destId="{13E6D0AD-6A34-48F3-BD00-F9CDF9E2A5C6}" srcOrd="0" destOrd="0" presId="urn:microsoft.com/office/officeart/2005/8/layout/lProcess3"/>
    <dgm:cxn modelId="{E0E77A5B-E469-46C0-8940-56BC554FF181}" type="presOf" srcId="{1BD40318-B294-4867-8F15-D79DBB412B02}" destId="{F200A2FC-BC77-4AC7-81AF-BCF511850515}" srcOrd="0" destOrd="0" presId="urn:microsoft.com/office/officeart/2005/8/layout/lProcess3"/>
    <dgm:cxn modelId="{64087341-E3BD-4D8A-93EC-655934DA4FBF}" type="presOf" srcId="{50C42E5E-9BE3-4585-8B8A-26971902772C}" destId="{F9D18B12-DC18-4108-8C2F-66C9730FA230}" srcOrd="0" destOrd="0" presId="urn:microsoft.com/office/officeart/2005/8/layout/lProcess3"/>
    <dgm:cxn modelId="{49D37043-6574-4AFB-B1A6-8933081FF904}" srcId="{27109091-BF7A-4381-80E2-0E7B10A939A2}" destId="{3E6AD08B-AFF4-4E18-8B8D-A98B44A5CDAD}" srcOrd="3" destOrd="0" parTransId="{EF86E4A2-56E1-4ABE-B917-C68731507D1C}" sibTransId="{2E788D8B-4CFB-4B91-AFB5-F4C07C3741AE}"/>
    <dgm:cxn modelId="{5C4F0B7C-9A44-4231-8C64-3FF2B3B65721}" srcId="{27109091-BF7A-4381-80E2-0E7B10A939A2}" destId="{72C7C131-70BE-4BA9-87EE-1CECFA165DDD}" srcOrd="1" destOrd="0" parTransId="{3E460DB5-48B5-40CC-AA8C-FCE94B9D7504}" sibTransId="{23F249E1-0785-4B90-88CE-DFCED58CA7FA}"/>
    <dgm:cxn modelId="{0B66EA81-B129-4CDF-B104-8EFD7961CB34}" type="presOf" srcId="{3E6AD08B-AFF4-4E18-8B8D-A98B44A5CDAD}" destId="{C3CACC02-3C3C-420C-BD15-9EEC98D93B93}" srcOrd="0" destOrd="0" presId="urn:microsoft.com/office/officeart/2005/8/layout/lProcess3"/>
    <dgm:cxn modelId="{D478B691-BC60-4222-A4FD-8A5AE7FA4415}" srcId="{27109091-BF7A-4381-80E2-0E7B10A939A2}" destId="{39472DD1-612A-4104-836E-79621BEB0FEB}" srcOrd="4" destOrd="0" parTransId="{583F2451-5854-490D-B086-07556BE113BC}" sibTransId="{9950437F-051C-4596-9D4D-8B0F392AABBC}"/>
    <dgm:cxn modelId="{371621B3-CB06-4803-8389-A307885AAEEF}" srcId="{27109091-BF7A-4381-80E2-0E7B10A939A2}" destId="{50C42E5E-9BE3-4585-8B8A-26971902772C}" srcOrd="2" destOrd="0" parTransId="{755FCD8E-8F93-4EDB-A7F7-AD032E44C06E}" sibTransId="{3833A9F5-F39F-47E6-B442-F10E8075F68C}"/>
    <dgm:cxn modelId="{2465B8BB-4F67-46EA-80D8-A5B313FC2BC3}" type="presOf" srcId="{39472DD1-612A-4104-836E-79621BEB0FEB}" destId="{D05BE603-3593-4F7F-AD6F-E9609E1E939A}" srcOrd="0" destOrd="0" presId="urn:microsoft.com/office/officeart/2005/8/layout/lProcess3"/>
    <dgm:cxn modelId="{824A24CF-7873-4F0D-B2BF-BE55D20FF2B4}" type="presParOf" srcId="{13E6D0AD-6A34-48F3-BD00-F9CDF9E2A5C6}" destId="{6C59494B-AB1B-4244-9FD0-C09173B31B7C}" srcOrd="0" destOrd="0" presId="urn:microsoft.com/office/officeart/2005/8/layout/lProcess3"/>
    <dgm:cxn modelId="{475443FD-FD60-40EF-A4C7-7EB8E14892AF}" type="presParOf" srcId="{6C59494B-AB1B-4244-9FD0-C09173B31B7C}" destId="{F200A2FC-BC77-4AC7-81AF-BCF511850515}" srcOrd="0" destOrd="0" presId="urn:microsoft.com/office/officeart/2005/8/layout/lProcess3"/>
    <dgm:cxn modelId="{A692BCAE-7729-4566-A4DE-FFBBEE6A7B63}" type="presParOf" srcId="{13E6D0AD-6A34-48F3-BD00-F9CDF9E2A5C6}" destId="{C69C8BA0-0687-4A11-AFA4-E3DAAD222ED3}" srcOrd="1" destOrd="0" presId="urn:microsoft.com/office/officeart/2005/8/layout/lProcess3"/>
    <dgm:cxn modelId="{2B459107-B0F3-4BB3-96BD-F0C5F5EDF057}" type="presParOf" srcId="{13E6D0AD-6A34-48F3-BD00-F9CDF9E2A5C6}" destId="{E62956C3-0B95-4BCC-9F1F-257231AD2709}" srcOrd="2" destOrd="0" presId="urn:microsoft.com/office/officeart/2005/8/layout/lProcess3"/>
    <dgm:cxn modelId="{CE11049D-E2B4-426E-ADB5-25C95F42476B}" type="presParOf" srcId="{E62956C3-0B95-4BCC-9F1F-257231AD2709}" destId="{E09767E2-EABD-4D1E-BC66-594974505213}" srcOrd="0" destOrd="0" presId="urn:microsoft.com/office/officeart/2005/8/layout/lProcess3"/>
    <dgm:cxn modelId="{DECF3CD7-1A17-4F25-AA7D-0BDE4513E7EA}" type="presParOf" srcId="{13E6D0AD-6A34-48F3-BD00-F9CDF9E2A5C6}" destId="{49081879-78F4-4EC4-AF50-C825659502C9}" srcOrd="3" destOrd="0" presId="urn:microsoft.com/office/officeart/2005/8/layout/lProcess3"/>
    <dgm:cxn modelId="{293F47D7-937F-4DFA-9DD3-D2595E2B7C81}" type="presParOf" srcId="{13E6D0AD-6A34-48F3-BD00-F9CDF9E2A5C6}" destId="{70FBDD81-AA75-4A40-A3D8-718280D871BA}" srcOrd="4" destOrd="0" presId="urn:microsoft.com/office/officeart/2005/8/layout/lProcess3"/>
    <dgm:cxn modelId="{C2449622-684D-433A-87DD-984786C3B5C2}" type="presParOf" srcId="{70FBDD81-AA75-4A40-A3D8-718280D871BA}" destId="{F9D18B12-DC18-4108-8C2F-66C9730FA230}" srcOrd="0" destOrd="0" presId="urn:microsoft.com/office/officeart/2005/8/layout/lProcess3"/>
    <dgm:cxn modelId="{D083CBDA-3F63-4417-8D00-1AC9F2916F7C}" type="presParOf" srcId="{13E6D0AD-6A34-48F3-BD00-F9CDF9E2A5C6}" destId="{350B00B8-6696-4928-A700-25C7F1C8BE10}" srcOrd="5" destOrd="0" presId="urn:microsoft.com/office/officeart/2005/8/layout/lProcess3"/>
    <dgm:cxn modelId="{0E7075DE-98A7-446D-B326-F87FE35D1C69}" type="presParOf" srcId="{13E6D0AD-6A34-48F3-BD00-F9CDF9E2A5C6}" destId="{371E3C73-E843-451E-8FBD-0969C6733C0A}" srcOrd="6" destOrd="0" presId="urn:microsoft.com/office/officeart/2005/8/layout/lProcess3"/>
    <dgm:cxn modelId="{DC32BEA5-EF2F-4E83-99C1-0737F383E687}" type="presParOf" srcId="{371E3C73-E843-451E-8FBD-0969C6733C0A}" destId="{C3CACC02-3C3C-420C-BD15-9EEC98D93B93}" srcOrd="0" destOrd="0" presId="urn:microsoft.com/office/officeart/2005/8/layout/lProcess3"/>
    <dgm:cxn modelId="{E64E9733-8B60-4F7C-8919-4A4BD6EF98C2}" type="presParOf" srcId="{13E6D0AD-6A34-48F3-BD00-F9CDF9E2A5C6}" destId="{675589B8-4681-447A-A054-02C9F926E7A7}" srcOrd="7" destOrd="0" presId="urn:microsoft.com/office/officeart/2005/8/layout/lProcess3"/>
    <dgm:cxn modelId="{565E7810-1CE2-4D36-BF00-E3A5F52EFC50}" type="presParOf" srcId="{13E6D0AD-6A34-48F3-BD00-F9CDF9E2A5C6}" destId="{0B7AE8D9-D183-4AD0-A3DF-F1D041C6C152}" srcOrd="8" destOrd="0" presId="urn:microsoft.com/office/officeart/2005/8/layout/lProcess3"/>
    <dgm:cxn modelId="{6F34DD40-3A57-4E90-AC68-264ECCAC750F}" type="presParOf" srcId="{0B7AE8D9-D183-4AD0-A3DF-F1D041C6C152}" destId="{D05BE603-3593-4F7F-AD6F-E9609E1E939A}"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CCD85F-8FDF-46AA-9C0A-B370050D9B8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de-DE"/>
        </a:p>
      </dgm:t>
    </dgm:pt>
    <dgm:pt modelId="{9D05FF3A-4275-46FA-9DB9-A117E1CA12EB}" type="pres">
      <dgm:prSet presAssocID="{28CCD85F-8FDF-46AA-9C0A-B370050D9B83}" presName="Name0" presStyleCnt="0">
        <dgm:presLayoutVars>
          <dgm:dir/>
          <dgm:animLvl val="lvl"/>
          <dgm:resizeHandles val="exact"/>
        </dgm:presLayoutVars>
      </dgm:prSet>
      <dgm:spPr/>
    </dgm:pt>
  </dgm:ptLst>
  <dgm:cxnLst>
    <dgm:cxn modelId="{AFBE5B96-1CD0-4E2B-90C4-88F94D5BA7DD}" type="presOf" srcId="{28CCD85F-8FDF-46AA-9C0A-B370050D9B83}" destId="{9D05FF3A-4275-46FA-9DB9-A117E1CA12E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109091-BF7A-4381-80E2-0E7B10A939A2}"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de-DE"/>
        </a:p>
      </dgm:t>
    </dgm:pt>
    <dgm:pt modelId="{1BD40318-B294-4867-8F15-D79DBB412B02}">
      <dgm:prSet/>
      <dgm:spPr/>
      <dgm:t>
        <a:bodyPr/>
        <a:lstStyle/>
        <a:p>
          <a:pPr rtl="0"/>
          <a:r>
            <a:rPr lang="de-DE" dirty="0"/>
            <a:t>Hier haben Sie die Möglichkeit den Nachmittag von 14:00 Uhr - 16:00 Uhr zwischen 3 und 5 Tagen zu buchen.</a:t>
          </a:r>
        </a:p>
      </dgm:t>
    </dgm:pt>
    <dgm:pt modelId="{09A957EA-07F2-48F0-A99C-EB1C12F42C13}" type="parTrans" cxnId="{6EFF7F18-32D3-4F96-8085-954596EC9BD0}">
      <dgm:prSet/>
      <dgm:spPr/>
      <dgm:t>
        <a:bodyPr/>
        <a:lstStyle/>
        <a:p>
          <a:endParaRPr lang="de-DE"/>
        </a:p>
      </dgm:t>
    </dgm:pt>
    <dgm:pt modelId="{C33825BE-F5DE-45F0-80CF-5C6856C252CA}" type="sibTrans" cxnId="{6EFF7F18-32D3-4F96-8085-954596EC9BD0}">
      <dgm:prSet/>
      <dgm:spPr/>
      <dgm:t>
        <a:bodyPr/>
        <a:lstStyle/>
        <a:p>
          <a:endParaRPr lang="de-DE"/>
        </a:p>
      </dgm:t>
    </dgm:pt>
    <dgm:pt modelId="{72C7C131-70BE-4BA9-87EE-1CECFA165DDD}">
      <dgm:prSet/>
      <dgm:spPr/>
      <dgm:t>
        <a:bodyPr/>
        <a:lstStyle/>
        <a:p>
          <a:pPr rtl="0"/>
          <a:r>
            <a:rPr lang="de-DE" dirty="0"/>
            <a:t>3 Tage sind auf Dienstag, Donnerstag und Freitag festgelegt.</a:t>
          </a:r>
        </a:p>
      </dgm:t>
    </dgm:pt>
    <dgm:pt modelId="{3E460DB5-48B5-40CC-AA8C-FCE94B9D7504}" type="parTrans" cxnId="{5C4F0B7C-9A44-4231-8C64-3FF2B3B65721}">
      <dgm:prSet/>
      <dgm:spPr/>
      <dgm:t>
        <a:bodyPr/>
        <a:lstStyle/>
        <a:p>
          <a:endParaRPr lang="de-DE"/>
        </a:p>
      </dgm:t>
    </dgm:pt>
    <dgm:pt modelId="{23F249E1-0785-4B90-88CE-DFCED58CA7FA}" type="sibTrans" cxnId="{5C4F0B7C-9A44-4231-8C64-3FF2B3B65721}">
      <dgm:prSet/>
      <dgm:spPr/>
      <dgm:t>
        <a:bodyPr/>
        <a:lstStyle/>
        <a:p>
          <a:endParaRPr lang="de-DE"/>
        </a:p>
      </dgm:t>
    </dgm:pt>
    <dgm:pt modelId="{50C42E5E-9BE3-4585-8B8A-26971902772C}">
      <dgm:prSet/>
      <dgm:spPr/>
      <dgm:t>
        <a:bodyPr/>
        <a:lstStyle/>
        <a:p>
          <a:pPr rtl="0"/>
          <a:r>
            <a:rPr lang="de-DE" dirty="0"/>
            <a:t>3 Tage  19,00 €</a:t>
          </a:r>
        </a:p>
      </dgm:t>
    </dgm:pt>
    <dgm:pt modelId="{755FCD8E-8F93-4EDB-A7F7-AD032E44C06E}" type="parTrans" cxnId="{371621B3-CB06-4803-8389-A307885AAEEF}">
      <dgm:prSet/>
      <dgm:spPr/>
      <dgm:t>
        <a:bodyPr/>
        <a:lstStyle/>
        <a:p>
          <a:endParaRPr lang="de-DE"/>
        </a:p>
      </dgm:t>
    </dgm:pt>
    <dgm:pt modelId="{3833A9F5-F39F-47E6-B442-F10E8075F68C}" type="sibTrans" cxnId="{371621B3-CB06-4803-8389-A307885AAEEF}">
      <dgm:prSet/>
      <dgm:spPr/>
      <dgm:t>
        <a:bodyPr/>
        <a:lstStyle/>
        <a:p>
          <a:endParaRPr lang="de-DE"/>
        </a:p>
      </dgm:t>
    </dgm:pt>
    <dgm:pt modelId="{3E6AD08B-AFF4-4E18-8B8D-A98B44A5CDAD}">
      <dgm:prSet/>
      <dgm:spPr/>
      <dgm:t>
        <a:bodyPr/>
        <a:lstStyle/>
        <a:p>
          <a:pPr rtl="0"/>
          <a:r>
            <a:rPr lang="de-DE" dirty="0"/>
            <a:t>5 Tage 32,00 €</a:t>
          </a:r>
        </a:p>
      </dgm:t>
    </dgm:pt>
    <dgm:pt modelId="{EF86E4A2-56E1-4ABE-B917-C68731507D1C}" type="parTrans" cxnId="{49D37043-6574-4AFB-B1A6-8933081FF904}">
      <dgm:prSet/>
      <dgm:spPr/>
      <dgm:t>
        <a:bodyPr/>
        <a:lstStyle/>
        <a:p>
          <a:endParaRPr lang="de-DE"/>
        </a:p>
      </dgm:t>
    </dgm:pt>
    <dgm:pt modelId="{2E788D8B-4CFB-4B91-AFB5-F4C07C3741AE}" type="sibTrans" cxnId="{49D37043-6574-4AFB-B1A6-8933081FF904}">
      <dgm:prSet/>
      <dgm:spPr/>
      <dgm:t>
        <a:bodyPr/>
        <a:lstStyle/>
        <a:p>
          <a:endParaRPr lang="de-DE"/>
        </a:p>
      </dgm:t>
    </dgm:pt>
    <dgm:pt modelId="{39472DD1-612A-4104-836E-79621BEB0FEB}">
      <dgm:prSet/>
      <dgm:spPr/>
      <dgm:t>
        <a:bodyPr/>
        <a:lstStyle/>
        <a:p>
          <a:pPr rtl="0"/>
          <a:r>
            <a:rPr lang="de-DE" dirty="0"/>
            <a:t>Inhaber der Zeller Karte bezahlen die Hälfte</a:t>
          </a:r>
        </a:p>
      </dgm:t>
    </dgm:pt>
    <dgm:pt modelId="{583F2451-5854-490D-B086-07556BE113BC}" type="parTrans" cxnId="{D478B691-BC60-4222-A4FD-8A5AE7FA4415}">
      <dgm:prSet/>
      <dgm:spPr/>
      <dgm:t>
        <a:bodyPr/>
        <a:lstStyle/>
        <a:p>
          <a:endParaRPr lang="de-DE"/>
        </a:p>
      </dgm:t>
    </dgm:pt>
    <dgm:pt modelId="{9950437F-051C-4596-9D4D-8B0F392AABBC}" type="sibTrans" cxnId="{D478B691-BC60-4222-A4FD-8A5AE7FA4415}">
      <dgm:prSet/>
      <dgm:spPr/>
      <dgm:t>
        <a:bodyPr/>
        <a:lstStyle/>
        <a:p>
          <a:endParaRPr lang="de-DE"/>
        </a:p>
      </dgm:t>
    </dgm:pt>
    <dgm:pt modelId="{13E6D0AD-6A34-48F3-BD00-F9CDF9E2A5C6}" type="pres">
      <dgm:prSet presAssocID="{27109091-BF7A-4381-80E2-0E7B10A939A2}" presName="Name0" presStyleCnt="0">
        <dgm:presLayoutVars>
          <dgm:chPref val="3"/>
          <dgm:dir/>
          <dgm:animLvl val="lvl"/>
          <dgm:resizeHandles/>
        </dgm:presLayoutVars>
      </dgm:prSet>
      <dgm:spPr/>
    </dgm:pt>
    <dgm:pt modelId="{6C59494B-AB1B-4244-9FD0-C09173B31B7C}" type="pres">
      <dgm:prSet presAssocID="{1BD40318-B294-4867-8F15-D79DBB412B02}" presName="horFlow" presStyleCnt="0"/>
      <dgm:spPr/>
    </dgm:pt>
    <dgm:pt modelId="{F200A2FC-BC77-4AC7-81AF-BCF511850515}" type="pres">
      <dgm:prSet presAssocID="{1BD40318-B294-4867-8F15-D79DBB412B02}" presName="bigChev" presStyleLbl="node1" presStyleIdx="0" presStyleCnt="5" custScaleX="95173" custScaleY="118924" custLinFactNeighborX="-867" custLinFactNeighborY="2477"/>
      <dgm:spPr/>
    </dgm:pt>
    <dgm:pt modelId="{C69C8BA0-0687-4A11-AFA4-E3DAAD222ED3}" type="pres">
      <dgm:prSet presAssocID="{1BD40318-B294-4867-8F15-D79DBB412B02}" presName="vSp" presStyleCnt="0"/>
      <dgm:spPr/>
    </dgm:pt>
    <dgm:pt modelId="{E62956C3-0B95-4BCC-9F1F-257231AD2709}" type="pres">
      <dgm:prSet presAssocID="{72C7C131-70BE-4BA9-87EE-1CECFA165DDD}" presName="horFlow" presStyleCnt="0"/>
      <dgm:spPr/>
    </dgm:pt>
    <dgm:pt modelId="{E09767E2-EABD-4D1E-BC66-594974505213}" type="pres">
      <dgm:prSet presAssocID="{72C7C131-70BE-4BA9-87EE-1CECFA165DDD}" presName="bigChev" presStyleLbl="node1" presStyleIdx="1" presStyleCnt="5" custScaleX="96736" custScaleY="48789" custLinFactNeighborX="-867" custLinFactNeighborY="-2930"/>
      <dgm:spPr/>
    </dgm:pt>
    <dgm:pt modelId="{49081879-78F4-4EC4-AF50-C825659502C9}" type="pres">
      <dgm:prSet presAssocID="{72C7C131-70BE-4BA9-87EE-1CECFA165DDD}" presName="vSp" presStyleCnt="0"/>
      <dgm:spPr/>
    </dgm:pt>
    <dgm:pt modelId="{70FBDD81-AA75-4A40-A3D8-718280D871BA}" type="pres">
      <dgm:prSet presAssocID="{50C42E5E-9BE3-4585-8B8A-26971902772C}" presName="horFlow" presStyleCnt="0"/>
      <dgm:spPr/>
    </dgm:pt>
    <dgm:pt modelId="{F9D18B12-DC18-4108-8C2F-66C9730FA230}" type="pres">
      <dgm:prSet presAssocID="{50C42E5E-9BE3-4585-8B8A-26971902772C}" presName="bigChev" presStyleLbl="node1" presStyleIdx="2" presStyleCnt="5" custScaleX="96779" custScaleY="38156"/>
      <dgm:spPr/>
    </dgm:pt>
    <dgm:pt modelId="{350B00B8-6696-4928-A700-25C7F1C8BE10}" type="pres">
      <dgm:prSet presAssocID="{50C42E5E-9BE3-4585-8B8A-26971902772C}" presName="vSp" presStyleCnt="0"/>
      <dgm:spPr/>
    </dgm:pt>
    <dgm:pt modelId="{371E3C73-E843-451E-8FBD-0969C6733C0A}" type="pres">
      <dgm:prSet presAssocID="{3E6AD08B-AFF4-4E18-8B8D-A98B44A5CDAD}" presName="horFlow" presStyleCnt="0"/>
      <dgm:spPr/>
    </dgm:pt>
    <dgm:pt modelId="{C3CACC02-3C3C-420C-BD15-9EEC98D93B93}" type="pres">
      <dgm:prSet presAssocID="{3E6AD08B-AFF4-4E18-8B8D-A98B44A5CDAD}" presName="bigChev" presStyleLbl="node1" presStyleIdx="3" presStyleCnt="5" custScaleX="96018" custScaleY="38166"/>
      <dgm:spPr/>
    </dgm:pt>
    <dgm:pt modelId="{675589B8-4681-447A-A054-02C9F926E7A7}" type="pres">
      <dgm:prSet presAssocID="{3E6AD08B-AFF4-4E18-8B8D-A98B44A5CDAD}" presName="vSp" presStyleCnt="0"/>
      <dgm:spPr/>
    </dgm:pt>
    <dgm:pt modelId="{0B7AE8D9-D183-4AD0-A3DF-F1D041C6C152}" type="pres">
      <dgm:prSet presAssocID="{39472DD1-612A-4104-836E-79621BEB0FEB}" presName="horFlow" presStyleCnt="0"/>
      <dgm:spPr/>
    </dgm:pt>
    <dgm:pt modelId="{D05BE603-3593-4F7F-AD6F-E9609E1E939A}" type="pres">
      <dgm:prSet presAssocID="{39472DD1-612A-4104-836E-79621BEB0FEB}" presName="bigChev" presStyleLbl="node1" presStyleIdx="4" presStyleCnt="5" custScaleX="93692" custScaleY="41896" custLinFactNeighborX="1544" custLinFactNeighborY="-4002"/>
      <dgm:spPr/>
    </dgm:pt>
  </dgm:ptLst>
  <dgm:cxnLst>
    <dgm:cxn modelId="{99AF2E0C-49F0-4A8C-A6DC-5F87F06805DC}" type="presOf" srcId="{72C7C131-70BE-4BA9-87EE-1CECFA165DDD}" destId="{E09767E2-EABD-4D1E-BC66-594974505213}" srcOrd="0" destOrd="0" presId="urn:microsoft.com/office/officeart/2005/8/layout/lProcess3"/>
    <dgm:cxn modelId="{6EFF7F18-32D3-4F96-8085-954596EC9BD0}" srcId="{27109091-BF7A-4381-80E2-0E7B10A939A2}" destId="{1BD40318-B294-4867-8F15-D79DBB412B02}" srcOrd="0" destOrd="0" parTransId="{09A957EA-07F2-48F0-A99C-EB1C12F42C13}" sibTransId="{C33825BE-F5DE-45F0-80CF-5C6856C252CA}"/>
    <dgm:cxn modelId="{438C3735-1F5C-42A2-8362-954399C3799E}" type="presOf" srcId="{27109091-BF7A-4381-80E2-0E7B10A939A2}" destId="{13E6D0AD-6A34-48F3-BD00-F9CDF9E2A5C6}" srcOrd="0" destOrd="0" presId="urn:microsoft.com/office/officeart/2005/8/layout/lProcess3"/>
    <dgm:cxn modelId="{E0E77A5B-E469-46C0-8940-56BC554FF181}" type="presOf" srcId="{1BD40318-B294-4867-8F15-D79DBB412B02}" destId="{F200A2FC-BC77-4AC7-81AF-BCF511850515}" srcOrd="0" destOrd="0" presId="urn:microsoft.com/office/officeart/2005/8/layout/lProcess3"/>
    <dgm:cxn modelId="{64087341-E3BD-4D8A-93EC-655934DA4FBF}" type="presOf" srcId="{50C42E5E-9BE3-4585-8B8A-26971902772C}" destId="{F9D18B12-DC18-4108-8C2F-66C9730FA230}" srcOrd="0" destOrd="0" presId="urn:microsoft.com/office/officeart/2005/8/layout/lProcess3"/>
    <dgm:cxn modelId="{49D37043-6574-4AFB-B1A6-8933081FF904}" srcId="{27109091-BF7A-4381-80E2-0E7B10A939A2}" destId="{3E6AD08B-AFF4-4E18-8B8D-A98B44A5CDAD}" srcOrd="3" destOrd="0" parTransId="{EF86E4A2-56E1-4ABE-B917-C68731507D1C}" sibTransId="{2E788D8B-4CFB-4B91-AFB5-F4C07C3741AE}"/>
    <dgm:cxn modelId="{5C4F0B7C-9A44-4231-8C64-3FF2B3B65721}" srcId="{27109091-BF7A-4381-80E2-0E7B10A939A2}" destId="{72C7C131-70BE-4BA9-87EE-1CECFA165DDD}" srcOrd="1" destOrd="0" parTransId="{3E460DB5-48B5-40CC-AA8C-FCE94B9D7504}" sibTransId="{23F249E1-0785-4B90-88CE-DFCED58CA7FA}"/>
    <dgm:cxn modelId="{0B66EA81-B129-4CDF-B104-8EFD7961CB34}" type="presOf" srcId="{3E6AD08B-AFF4-4E18-8B8D-A98B44A5CDAD}" destId="{C3CACC02-3C3C-420C-BD15-9EEC98D93B93}" srcOrd="0" destOrd="0" presId="urn:microsoft.com/office/officeart/2005/8/layout/lProcess3"/>
    <dgm:cxn modelId="{D478B691-BC60-4222-A4FD-8A5AE7FA4415}" srcId="{27109091-BF7A-4381-80E2-0E7B10A939A2}" destId="{39472DD1-612A-4104-836E-79621BEB0FEB}" srcOrd="4" destOrd="0" parTransId="{583F2451-5854-490D-B086-07556BE113BC}" sibTransId="{9950437F-051C-4596-9D4D-8B0F392AABBC}"/>
    <dgm:cxn modelId="{371621B3-CB06-4803-8389-A307885AAEEF}" srcId="{27109091-BF7A-4381-80E2-0E7B10A939A2}" destId="{50C42E5E-9BE3-4585-8B8A-26971902772C}" srcOrd="2" destOrd="0" parTransId="{755FCD8E-8F93-4EDB-A7F7-AD032E44C06E}" sibTransId="{3833A9F5-F39F-47E6-B442-F10E8075F68C}"/>
    <dgm:cxn modelId="{2465B8BB-4F67-46EA-80D8-A5B313FC2BC3}" type="presOf" srcId="{39472DD1-612A-4104-836E-79621BEB0FEB}" destId="{D05BE603-3593-4F7F-AD6F-E9609E1E939A}" srcOrd="0" destOrd="0" presId="urn:microsoft.com/office/officeart/2005/8/layout/lProcess3"/>
    <dgm:cxn modelId="{824A24CF-7873-4F0D-B2BF-BE55D20FF2B4}" type="presParOf" srcId="{13E6D0AD-6A34-48F3-BD00-F9CDF9E2A5C6}" destId="{6C59494B-AB1B-4244-9FD0-C09173B31B7C}" srcOrd="0" destOrd="0" presId="urn:microsoft.com/office/officeart/2005/8/layout/lProcess3"/>
    <dgm:cxn modelId="{475443FD-FD60-40EF-A4C7-7EB8E14892AF}" type="presParOf" srcId="{6C59494B-AB1B-4244-9FD0-C09173B31B7C}" destId="{F200A2FC-BC77-4AC7-81AF-BCF511850515}" srcOrd="0" destOrd="0" presId="urn:microsoft.com/office/officeart/2005/8/layout/lProcess3"/>
    <dgm:cxn modelId="{A692BCAE-7729-4566-A4DE-FFBBEE6A7B63}" type="presParOf" srcId="{13E6D0AD-6A34-48F3-BD00-F9CDF9E2A5C6}" destId="{C69C8BA0-0687-4A11-AFA4-E3DAAD222ED3}" srcOrd="1" destOrd="0" presId="urn:microsoft.com/office/officeart/2005/8/layout/lProcess3"/>
    <dgm:cxn modelId="{2B459107-B0F3-4BB3-96BD-F0C5F5EDF057}" type="presParOf" srcId="{13E6D0AD-6A34-48F3-BD00-F9CDF9E2A5C6}" destId="{E62956C3-0B95-4BCC-9F1F-257231AD2709}" srcOrd="2" destOrd="0" presId="urn:microsoft.com/office/officeart/2005/8/layout/lProcess3"/>
    <dgm:cxn modelId="{CE11049D-E2B4-426E-ADB5-25C95F42476B}" type="presParOf" srcId="{E62956C3-0B95-4BCC-9F1F-257231AD2709}" destId="{E09767E2-EABD-4D1E-BC66-594974505213}" srcOrd="0" destOrd="0" presId="urn:microsoft.com/office/officeart/2005/8/layout/lProcess3"/>
    <dgm:cxn modelId="{DECF3CD7-1A17-4F25-AA7D-0BDE4513E7EA}" type="presParOf" srcId="{13E6D0AD-6A34-48F3-BD00-F9CDF9E2A5C6}" destId="{49081879-78F4-4EC4-AF50-C825659502C9}" srcOrd="3" destOrd="0" presId="urn:microsoft.com/office/officeart/2005/8/layout/lProcess3"/>
    <dgm:cxn modelId="{293F47D7-937F-4DFA-9DD3-D2595E2B7C81}" type="presParOf" srcId="{13E6D0AD-6A34-48F3-BD00-F9CDF9E2A5C6}" destId="{70FBDD81-AA75-4A40-A3D8-718280D871BA}" srcOrd="4" destOrd="0" presId="urn:microsoft.com/office/officeart/2005/8/layout/lProcess3"/>
    <dgm:cxn modelId="{C2449622-684D-433A-87DD-984786C3B5C2}" type="presParOf" srcId="{70FBDD81-AA75-4A40-A3D8-718280D871BA}" destId="{F9D18B12-DC18-4108-8C2F-66C9730FA230}" srcOrd="0" destOrd="0" presId="urn:microsoft.com/office/officeart/2005/8/layout/lProcess3"/>
    <dgm:cxn modelId="{D083CBDA-3F63-4417-8D00-1AC9F2916F7C}" type="presParOf" srcId="{13E6D0AD-6A34-48F3-BD00-F9CDF9E2A5C6}" destId="{350B00B8-6696-4928-A700-25C7F1C8BE10}" srcOrd="5" destOrd="0" presId="urn:microsoft.com/office/officeart/2005/8/layout/lProcess3"/>
    <dgm:cxn modelId="{0E7075DE-98A7-446D-B326-F87FE35D1C69}" type="presParOf" srcId="{13E6D0AD-6A34-48F3-BD00-F9CDF9E2A5C6}" destId="{371E3C73-E843-451E-8FBD-0969C6733C0A}" srcOrd="6" destOrd="0" presId="urn:microsoft.com/office/officeart/2005/8/layout/lProcess3"/>
    <dgm:cxn modelId="{DC32BEA5-EF2F-4E83-99C1-0737F383E687}" type="presParOf" srcId="{371E3C73-E843-451E-8FBD-0969C6733C0A}" destId="{C3CACC02-3C3C-420C-BD15-9EEC98D93B93}" srcOrd="0" destOrd="0" presId="urn:microsoft.com/office/officeart/2005/8/layout/lProcess3"/>
    <dgm:cxn modelId="{E64E9733-8B60-4F7C-8919-4A4BD6EF98C2}" type="presParOf" srcId="{13E6D0AD-6A34-48F3-BD00-F9CDF9E2A5C6}" destId="{675589B8-4681-447A-A054-02C9F926E7A7}" srcOrd="7" destOrd="0" presId="urn:microsoft.com/office/officeart/2005/8/layout/lProcess3"/>
    <dgm:cxn modelId="{565E7810-1CE2-4D36-BF00-E3A5F52EFC50}" type="presParOf" srcId="{13E6D0AD-6A34-48F3-BD00-F9CDF9E2A5C6}" destId="{0B7AE8D9-D183-4AD0-A3DF-F1D041C6C152}" srcOrd="8" destOrd="0" presId="urn:microsoft.com/office/officeart/2005/8/layout/lProcess3"/>
    <dgm:cxn modelId="{6F34DD40-3A57-4E90-AC68-264ECCAC750F}" type="presParOf" srcId="{0B7AE8D9-D183-4AD0-A3DF-F1D041C6C152}" destId="{D05BE603-3593-4F7F-AD6F-E9609E1E939A}"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6E7369-ADBD-48FC-B494-4BCBDD5CFDD8}"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de-DE"/>
        </a:p>
      </dgm:t>
    </dgm:pt>
    <dgm:pt modelId="{F4C86D02-76D1-4C20-A107-5D51467F0FA6}">
      <dgm:prSet phldrT="[Text]"/>
      <dgm:spPr/>
      <dgm:t>
        <a:bodyPr/>
        <a:lstStyle/>
        <a:p>
          <a:r>
            <a:rPr lang="de-DE" dirty="0"/>
            <a:t>Nur wöchentlich buchbar</a:t>
          </a:r>
        </a:p>
      </dgm:t>
    </dgm:pt>
    <dgm:pt modelId="{C8858C27-0BC1-427F-A929-5BAA58CD7735}" type="parTrans" cxnId="{D124F63B-620C-4B0B-A025-BC060C8CC9A3}">
      <dgm:prSet/>
      <dgm:spPr/>
      <dgm:t>
        <a:bodyPr/>
        <a:lstStyle/>
        <a:p>
          <a:endParaRPr lang="de-DE"/>
        </a:p>
      </dgm:t>
    </dgm:pt>
    <dgm:pt modelId="{3C6C36D6-4FF4-4CD2-9597-E4959B77369F}" type="sibTrans" cxnId="{D124F63B-620C-4B0B-A025-BC060C8CC9A3}">
      <dgm:prSet/>
      <dgm:spPr/>
      <dgm:t>
        <a:bodyPr/>
        <a:lstStyle/>
        <a:p>
          <a:endParaRPr lang="de-DE"/>
        </a:p>
      </dgm:t>
    </dgm:pt>
    <dgm:pt modelId="{43AF2A34-7290-4346-964E-C906231D272A}">
      <dgm:prSet phldrT="[Text]"/>
      <dgm:spPr/>
      <dgm:t>
        <a:bodyPr/>
        <a:lstStyle/>
        <a:p>
          <a:r>
            <a:rPr lang="de-DE" dirty="0"/>
            <a:t>Buchungszeit</a:t>
          </a:r>
        </a:p>
      </dgm:t>
    </dgm:pt>
    <dgm:pt modelId="{838A8753-0ECF-4A54-80D8-10496C7A4BB6}" type="parTrans" cxnId="{67104330-C785-4F8D-8B7C-5F257926E2EF}">
      <dgm:prSet/>
      <dgm:spPr/>
      <dgm:t>
        <a:bodyPr/>
        <a:lstStyle/>
        <a:p>
          <a:endParaRPr lang="de-DE"/>
        </a:p>
      </dgm:t>
    </dgm:pt>
    <dgm:pt modelId="{5AECFCC0-086D-4A51-B87C-014E697FD19F}" type="sibTrans" cxnId="{67104330-C785-4F8D-8B7C-5F257926E2EF}">
      <dgm:prSet/>
      <dgm:spPr/>
      <dgm:t>
        <a:bodyPr/>
        <a:lstStyle/>
        <a:p>
          <a:endParaRPr lang="de-DE"/>
        </a:p>
      </dgm:t>
    </dgm:pt>
    <dgm:pt modelId="{6DD426CF-C6EF-4836-87C4-DCE62C836091}">
      <dgm:prSet phldrT="[Text]"/>
      <dgm:spPr/>
      <dgm:t>
        <a:bodyPr/>
        <a:lstStyle/>
        <a:p>
          <a:r>
            <a:rPr lang="de-DE" dirty="0"/>
            <a:t>8:00 Uhr – 14:00 Uhr</a:t>
          </a:r>
        </a:p>
      </dgm:t>
    </dgm:pt>
    <dgm:pt modelId="{1BECB47C-7C4B-4ACD-ABAA-CEF402DD65E9}" type="parTrans" cxnId="{B37B2FE3-8FFB-4E69-B98E-00D1A46A6C51}">
      <dgm:prSet/>
      <dgm:spPr/>
      <dgm:t>
        <a:bodyPr/>
        <a:lstStyle/>
        <a:p>
          <a:endParaRPr lang="de-DE"/>
        </a:p>
      </dgm:t>
    </dgm:pt>
    <dgm:pt modelId="{3EA16EFF-0AD4-4A81-B100-4D003F898016}" type="sibTrans" cxnId="{B37B2FE3-8FFB-4E69-B98E-00D1A46A6C51}">
      <dgm:prSet/>
      <dgm:spPr/>
      <dgm:t>
        <a:bodyPr/>
        <a:lstStyle/>
        <a:p>
          <a:endParaRPr lang="de-DE"/>
        </a:p>
      </dgm:t>
    </dgm:pt>
    <dgm:pt modelId="{819F9025-A794-402E-A112-EF162D158B9F}">
      <dgm:prSet phldrT="[Text]"/>
      <dgm:spPr/>
      <dgm:t>
        <a:bodyPr/>
        <a:lstStyle/>
        <a:p>
          <a:r>
            <a:rPr lang="de-DE" dirty="0"/>
            <a:t>Gebühr</a:t>
          </a:r>
        </a:p>
      </dgm:t>
    </dgm:pt>
    <dgm:pt modelId="{8DC027F6-B54D-47CB-894E-D3F58A90F10D}" type="parTrans" cxnId="{09DFC064-0F3D-4E15-BB37-44BF1FE15915}">
      <dgm:prSet/>
      <dgm:spPr/>
      <dgm:t>
        <a:bodyPr/>
        <a:lstStyle/>
        <a:p>
          <a:endParaRPr lang="de-DE"/>
        </a:p>
      </dgm:t>
    </dgm:pt>
    <dgm:pt modelId="{5BCC5769-78F5-4F37-B7B6-562B2AB40E26}" type="sibTrans" cxnId="{09DFC064-0F3D-4E15-BB37-44BF1FE15915}">
      <dgm:prSet/>
      <dgm:spPr/>
      <dgm:t>
        <a:bodyPr/>
        <a:lstStyle/>
        <a:p>
          <a:endParaRPr lang="de-DE"/>
        </a:p>
      </dgm:t>
    </dgm:pt>
    <dgm:pt modelId="{D3E6418B-4205-4E61-BF3B-1C9D98125E22}">
      <dgm:prSet phldrT="[Text]"/>
      <dgm:spPr/>
      <dgm:t>
        <a:bodyPr/>
        <a:lstStyle/>
        <a:p>
          <a:r>
            <a:rPr lang="de-DE" dirty="0"/>
            <a:t>60,00 €</a:t>
          </a:r>
        </a:p>
        <a:p>
          <a:r>
            <a:rPr lang="de-DE" dirty="0"/>
            <a:t>Zeller Karte die Hälfte</a:t>
          </a:r>
        </a:p>
      </dgm:t>
    </dgm:pt>
    <dgm:pt modelId="{B1DA8F9C-F0BF-474C-AE81-BCF1AB2D7E68}" type="parTrans" cxnId="{65C58E50-BC48-4756-91A6-21A1F30BC5DD}">
      <dgm:prSet/>
      <dgm:spPr/>
      <dgm:t>
        <a:bodyPr/>
        <a:lstStyle/>
        <a:p>
          <a:endParaRPr lang="de-DE"/>
        </a:p>
      </dgm:t>
    </dgm:pt>
    <dgm:pt modelId="{A14B7353-8CAF-4134-9C2E-8AB2388DF225}" type="sibTrans" cxnId="{65C58E50-BC48-4756-91A6-21A1F30BC5DD}">
      <dgm:prSet/>
      <dgm:spPr/>
      <dgm:t>
        <a:bodyPr/>
        <a:lstStyle/>
        <a:p>
          <a:endParaRPr lang="de-DE"/>
        </a:p>
      </dgm:t>
    </dgm:pt>
    <dgm:pt modelId="{A8DA3B6A-3A87-487E-8308-94B01AB7157C}" type="pres">
      <dgm:prSet presAssocID="{8A6E7369-ADBD-48FC-B494-4BCBDD5CFDD8}" presName="Name0" presStyleCnt="0">
        <dgm:presLayoutVars>
          <dgm:chPref val="3"/>
          <dgm:dir/>
          <dgm:animLvl val="lvl"/>
          <dgm:resizeHandles/>
        </dgm:presLayoutVars>
      </dgm:prSet>
      <dgm:spPr/>
    </dgm:pt>
    <dgm:pt modelId="{28EA2881-E482-442D-BA56-DEB176FE5B8E}" type="pres">
      <dgm:prSet presAssocID="{F4C86D02-76D1-4C20-A107-5D51467F0FA6}" presName="horFlow" presStyleCnt="0"/>
      <dgm:spPr/>
    </dgm:pt>
    <dgm:pt modelId="{9A6DC895-E50A-4BCA-8ECE-4D96C82E3C90}" type="pres">
      <dgm:prSet presAssocID="{F4C86D02-76D1-4C20-A107-5D51467F0FA6}" presName="bigChev" presStyleLbl="node1" presStyleIdx="0" presStyleCnt="3" custScaleX="678146" custScaleY="243318" custLinFactY="-67800" custLinFactNeighborX="11545" custLinFactNeighborY="-100000"/>
      <dgm:spPr/>
    </dgm:pt>
    <dgm:pt modelId="{F9756286-56C2-4D7F-99DC-1510A27A3C0E}" type="pres">
      <dgm:prSet presAssocID="{F4C86D02-76D1-4C20-A107-5D51467F0FA6}" presName="vSp" presStyleCnt="0"/>
      <dgm:spPr/>
    </dgm:pt>
    <dgm:pt modelId="{4E7A0575-98CA-49EF-BFB8-3B25979F3DDE}" type="pres">
      <dgm:prSet presAssocID="{43AF2A34-7290-4346-964E-C906231D272A}" presName="horFlow" presStyleCnt="0"/>
      <dgm:spPr/>
    </dgm:pt>
    <dgm:pt modelId="{A83927DA-F1B8-49E1-8397-C85048632B69}" type="pres">
      <dgm:prSet presAssocID="{43AF2A34-7290-4346-964E-C906231D272A}" presName="bigChev" presStyleLbl="node1" presStyleIdx="1" presStyleCnt="3" custScaleX="373031" custScaleY="243394" custLinFactNeighborX="-4323" custLinFactNeighborY="-68425"/>
      <dgm:spPr/>
    </dgm:pt>
    <dgm:pt modelId="{0D8D3C9A-A529-48A6-AEF9-C899EDE44722}" type="pres">
      <dgm:prSet presAssocID="{1BECB47C-7C4B-4ACD-ABAA-CEF402DD65E9}" presName="parTrans" presStyleCnt="0"/>
      <dgm:spPr/>
    </dgm:pt>
    <dgm:pt modelId="{AE5FEC40-B1CA-42CC-AEE2-987FD69E9318}" type="pres">
      <dgm:prSet presAssocID="{6DD426CF-C6EF-4836-87C4-DCE62C836091}" presName="node" presStyleLbl="alignAccFollowNode1" presStyleIdx="0" presStyleCnt="2" custScaleX="383116" custScaleY="454783" custLinFactNeighborX="20036" custLinFactNeighborY="-74602">
        <dgm:presLayoutVars>
          <dgm:bulletEnabled val="1"/>
        </dgm:presLayoutVars>
      </dgm:prSet>
      <dgm:spPr/>
    </dgm:pt>
    <dgm:pt modelId="{29E50E85-1FC1-4B7A-AABB-C4A90B6A23C2}" type="pres">
      <dgm:prSet presAssocID="{43AF2A34-7290-4346-964E-C906231D272A}" presName="vSp" presStyleCnt="0"/>
      <dgm:spPr/>
    </dgm:pt>
    <dgm:pt modelId="{DE7086AE-072F-4277-8EA1-165337FD31F1}" type="pres">
      <dgm:prSet presAssocID="{819F9025-A794-402E-A112-EF162D158B9F}" presName="horFlow" presStyleCnt="0"/>
      <dgm:spPr/>
    </dgm:pt>
    <dgm:pt modelId="{8AA4EFF3-372D-4A5D-9BE8-D500CA125ACD}" type="pres">
      <dgm:prSet presAssocID="{819F9025-A794-402E-A112-EF162D158B9F}" presName="bigChev" presStyleLbl="node1" presStyleIdx="2" presStyleCnt="3" custScaleX="373003" custScaleY="251476" custLinFactNeighborX="-4323" custLinFactNeighborY="60533"/>
      <dgm:spPr/>
    </dgm:pt>
    <dgm:pt modelId="{FAA569B5-158D-4481-A96F-1BF5C7E0038A}" type="pres">
      <dgm:prSet presAssocID="{B1DA8F9C-F0BF-474C-AE81-BCF1AB2D7E68}" presName="parTrans" presStyleCnt="0"/>
      <dgm:spPr/>
    </dgm:pt>
    <dgm:pt modelId="{A0B59445-660C-4154-833D-0EB28C945B09}" type="pres">
      <dgm:prSet presAssocID="{D3E6418B-4205-4E61-BF3B-1C9D98125E22}" presName="node" presStyleLbl="alignAccFollowNode1" presStyleIdx="1" presStyleCnt="2" custScaleX="382847" custScaleY="455770" custLinFactNeighborX="20250" custLinFactNeighborY="75489">
        <dgm:presLayoutVars>
          <dgm:bulletEnabled val="1"/>
        </dgm:presLayoutVars>
      </dgm:prSet>
      <dgm:spPr/>
    </dgm:pt>
  </dgm:ptLst>
  <dgm:cxnLst>
    <dgm:cxn modelId="{D82D3801-0282-45E3-8AB1-D135DD647C30}" type="presOf" srcId="{6DD426CF-C6EF-4836-87C4-DCE62C836091}" destId="{AE5FEC40-B1CA-42CC-AEE2-987FD69E9318}" srcOrd="0" destOrd="0" presId="urn:microsoft.com/office/officeart/2005/8/layout/lProcess3"/>
    <dgm:cxn modelId="{238E5B07-A7A6-4EC9-A520-BAD308A4E96B}" type="presOf" srcId="{43AF2A34-7290-4346-964E-C906231D272A}" destId="{A83927DA-F1B8-49E1-8397-C85048632B69}" srcOrd="0" destOrd="0" presId="urn:microsoft.com/office/officeart/2005/8/layout/lProcess3"/>
    <dgm:cxn modelId="{67104330-C785-4F8D-8B7C-5F257926E2EF}" srcId="{8A6E7369-ADBD-48FC-B494-4BCBDD5CFDD8}" destId="{43AF2A34-7290-4346-964E-C906231D272A}" srcOrd="1" destOrd="0" parTransId="{838A8753-0ECF-4A54-80D8-10496C7A4BB6}" sibTransId="{5AECFCC0-086D-4A51-B87C-014E697FD19F}"/>
    <dgm:cxn modelId="{968C1637-976F-40E3-8297-7C0C0C10806D}" type="presOf" srcId="{D3E6418B-4205-4E61-BF3B-1C9D98125E22}" destId="{A0B59445-660C-4154-833D-0EB28C945B09}" srcOrd="0" destOrd="0" presId="urn:microsoft.com/office/officeart/2005/8/layout/lProcess3"/>
    <dgm:cxn modelId="{D124F63B-620C-4B0B-A025-BC060C8CC9A3}" srcId="{8A6E7369-ADBD-48FC-B494-4BCBDD5CFDD8}" destId="{F4C86D02-76D1-4C20-A107-5D51467F0FA6}" srcOrd="0" destOrd="0" parTransId="{C8858C27-0BC1-427F-A929-5BAA58CD7735}" sibTransId="{3C6C36D6-4FF4-4CD2-9597-E4959B77369F}"/>
    <dgm:cxn modelId="{09DFC064-0F3D-4E15-BB37-44BF1FE15915}" srcId="{8A6E7369-ADBD-48FC-B494-4BCBDD5CFDD8}" destId="{819F9025-A794-402E-A112-EF162D158B9F}" srcOrd="2" destOrd="0" parTransId="{8DC027F6-B54D-47CB-894E-D3F58A90F10D}" sibTransId="{5BCC5769-78F5-4F37-B7B6-562B2AB40E26}"/>
    <dgm:cxn modelId="{6312E76F-E7C9-458D-80EF-4D8E99F5D34B}" type="presOf" srcId="{F4C86D02-76D1-4C20-A107-5D51467F0FA6}" destId="{9A6DC895-E50A-4BCA-8ECE-4D96C82E3C90}" srcOrd="0" destOrd="0" presId="urn:microsoft.com/office/officeart/2005/8/layout/lProcess3"/>
    <dgm:cxn modelId="{65C58E50-BC48-4756-91A6-21A1F30BC5DD}" srcId="{819F9025-A794-402E-A112-EF162D158B9F}" destId="{D3E6418B-4205-4E61-BF3B-1C9D98125E22}" srcOrd="0" destOrd="0" parTransId="{B1DA8F9C-F0BF-474C-AE81-BCF1AB2D7E68}" sibTransId="{A14B7353-8CAF-4134-9C2E-8AB2388DF225}"/>
    <dgm:cxn modelId="{F87C769C-66E8-4AE3-BD4D-14FCD3DD1C31}" type="presOf" srcId="{819F9025-A794-402E-A112-EF162D158B9F}" destId="{8AA4EFF3-372D-4A5D-9BE8-D500CA125ACD}" srcOrd="0" destOrd="0" presId="urn:microsoft.com/office/officeart/2005/8/layout/lProcess3"/>
    <dgm:cxn modelId="{F13449BE-3644-4A75-914C-C536D7DCD5CD}" type="presOf" srcId="{8A6E7369-ADBD-48FC-B494-4BCBDD5CFDD8}" destId="{A8DA3B6A-3A87-487E-8308-94B01AB7157C}" srcOrd="0" destOrd="0" presId="urn:microsoft.com/office/officeart/2005/8/layout/lProcess3"/>
    <dgm:cxn modelId="{B37B2FE3-8FFB-4E69-B98E-00D1A46A6C51}" srcId="{43AF2A34-7290-4346-964E-C906231D272A}" destId="{6DD426CF-C6EF-4836-87C4-DCE62C836091}" srcOrd="0" destOrd="0" parTransId="{1BECB47C-7C4B-4ACD-ABAA-CEF402DD65E9}" sibTransId="{3EA16EFF-0AD4-4A81-B100-4D003F898016}"/>
    <dgm:cxn modelId="{701321A1-8C04-4BA5-92A9-F4BCE281E09C}" type="presParOf" srcId="{A8DA3B6A-3A87-487E-8308-94B01AB7157C}" destId="{28EA2881-E482-442D-BA56-DEB176FE5B8E}" srcOrd="0" destOrd="0" presId="urn:microsoft.com/office/officeart/2005/8/layout/lProcess3"/>
    <dgm:cxn modelId="{B9D233F2-AE45-40B4-A09D-F5F12C5283B0}" type="presParOf" srcId="{28EA2881-E482-442D-BA56-DEB176FE5B8E}" destId="{9A6DC895-E50A-4BCA-8ECE-4D96C82E3C90}" srcOrd="0" destOrd="0" presId="urn:microsoft.com/office/officeart/2005/8/layout/lProcess3"/>
    <dgm:cxn modelId="{C5622AED-652B-4CE1-B7EC-8D2AFB98608A}" type="presParOf" srcId="{A8DA3B6A-3A87-487E-8308-94B01AB7157C}" destId="{F9756286-56C2-4D7F-99DC-1510A27A3C0E}" srcOrd="1" destOrd="0" presId="urn:microsoft.com/office/officeart/2005/8/layout/lProcess3"/>
    <dgm:cxn modelId="{A228611D-223E-4DBE-8A28-290E85FB2C6D}" type="presParOf" srcId="{A8DA3B6A-3A87-487E-8308-94B01AB7157C}" destId="{4E7A0575-98CA-49EF-BFB8-3B25979F3DDE}" srcOrd="2" destOrd="0" presId="urn:microsoft.com/office/officeart/2005/8/layout/lProcess3"/>
    <dgm:cxn modelId="{5B26A410-360E-4F69-983A-BF7EAFEF2D0F}" type="presParOf" srcId="{4E7A0575-98CA-49EF-BFB8-3B25979F3DDE}" destId="{A83927DA-F1B8-49E1-8397-C85048632B69}" srcOrd="0" destOrd="0" presId="urn:microsoft.com/office/officeart/2005/8/layout/lProcess3"/>
    <dgm:cxn modelId="{863BCCB8-DFB4-4C24-929C-4079715B1473}" type="presParOf" srcId="{4E7A0575-98CA-49EF-BFB8-3B25979F3DDE}" destId="{0D8D3C9A-A529-48A6-AEF9-C899EDE44722}" srcOrd="1" destOrd="0" presId="urn:microsoft.com/office/officeart/2005/8/layout/lProcess3"/>
    <dgm:cxn modelId="{DD3850A4-B45D-4873-BA90-C59CE3A3D569}" type="presParOf" srcId="{4E7A0575-98CA-49EF-BFB8-3B25979F3DDE}" destId="{AE5FEC40-B1CA-42CC-AEE2-987FD69E9318}" srcOrd="2" destOrd="0" presId="urn:microsoft.com/office/officeart/2005/8/layout/lProcess3"/>
    <dgm:cxn modelId="{DD4C4302-0AE5-4A02-87DF-25B2D2CC4905}" type="presParOf" srcId="{A8DA3B6A-3A87-487E-8308-94B01AB7157C}" destId="{29E50E85-1FC1-4B7A-AABB-C4A90B6A23C2}" srcOrd="3" destOrd="0" presId="urn:microsoft.com/office/officeart/2005/8/layout/lProcess3"/>
    <dgm:cxn modelId="{D87F82FA-034F-45BB-85C3-1FB2F71C6DF9}" type="presParOf" srcId="{A8DA3B6A-3A87-487E-8308-94B01AB7157C}" destId="{DE7086AE-072F-4277-8EA1-165337FD31F1}" srcOrd="4" destOrd="0" presId="urn:microsoft.com/office/officeart/2005/8/layout/lProcess3"/>
    <dgm:cxn modelId="{F4FC85F2-08B7-4E4C-B37F-A8BC14A42A79}" type="presParOf" srcId="{DE7086AE-072F-4277-8EA1-165337FD31F1}" destId="{8AA4EFF3-372D-4A5D-9BE8-D500CA125ACD}" srcOrd="0" destOrd="0" presId="urn:microsoft.com/office/officeart/2005/8/layout/lProcess3"/>
    <dgm:cxn modelId="{7A335A9B-4405-4AE4-B335-34931BD47A2B}" type="presParOf" srcId="{DE7086AE-072F-4277-8EA1-165337FD31F1}" destId="{FAA569B5-158D-4481-A96F-1BF5C7E0038A}" srcOrd="1" destOrd="0" presId="urn:microsoft.com/office/officeart/2005/8/layout/lProcess3"/>
    <dgm:cxn modelId="{1989E6E8-B160-4135-B8EA-5DC00E2E5B8D}" type="presParOf" srcId="{DE7086AE-072F-4277-8EA1-165337FD31F1}" destId="{A0B59445-660C-4154-833D-0EB28C945B09}" srcOrd="2" destOrd="0" presId="urn:microsoft.com/office/officeart/2005/8/layout/lProcess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987DA-D077-0D4F-A6E3-CE4047ABA1F8}">
      <dsp:nvSpPr>
        <dsp:cNvPr id="0" name=""/>
        <dsp:cNvSpPr/>
      </dsp:nvSpPr>
      <dsp:spPr>
        <a:xfrm>
          <a:off x="0" y="2266"/>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E46541F-2B58-774F-9E8A-C455F8D702EC}">
      <dsp:nvSpPr>
        <dsp:cNvPr id="0" name=""/>
        <dsp:cNvSpPr/>
      </dsp:nvSpPr>
      <dsp:spPr>
        <a:xfrm>
          <a:off x="0" y="2266"/>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0" kern="1200" dirty="0">
              <a:latin typeface="Verdana" panose="020B0604030504040204" pitchFamily="34" charset="0"/>
              <a:ea typeface="Verdana" panose="020B0604030504040204" pitchFamily="34" charset="0"/>
              <a:cs typeface="Verdana" panose="020B0604030504040204" pitchFamily="34" charset="0"/>
            </a:rPr>
            <a:t>420 Schüler insgesamt (22 Klassen)</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2266"/>
        <a:ext cx="9834282" cy="386490"/>
      </dsp:txXfrm>
    </dsp:sp>
    <dsp:sp modelId="{69894D41-A71D-8A44-BB82-CF1D99DC392A}">
      <dsp:nvSpPr>
        <dsp:cNvPr id="0" name=""/>
        <dsp:cNvSpPr/>
      </dsp:nvSpPr>
      <dsp:spPr>
        <a:xfrm>
          <a:off x="0" y="388757"/>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5E4F619-E131-F24C-A121-47428A5CFEE2}">
      <dsp:nvSpPr>
        <dsp:cNvPr id="0" name=""/>
        <dsp:cNvSpPr/>
      </dsp:nvSpPr>
      <dsp:spPr>
        <a:xfrm>
          <a:off x="0" y="388757"/>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0" kern="1200" dirty="0">
              <a:latin typeface="Verdana" panose="020B0604030504040204" pitchFamily="34" charset="0"/>
              <a:ea typeface="Verdana" panose="020B0604030504040204" pitchFamily="34" charset="0"/>
              <a:cs typeface="Verdana" panose="020B0604030504040204" pitchFamily="34" charset="0"/>
            </a:rPr>
            <a:t>250 Grundschüler/170 Werkrealschüler</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388757"/>
        <a:ext cx="9834282" cy="386490"/>
      </dsp:txXfrm>
    </dsp:sp>
    <dsp:sp modelId="{6CC0BA72-4145-B047-952E-33884BFEDFE5}">
      <dsp:nvSpPr>
        <dsp:cNvPr id="0" name=""/>
        <dsp:cNvSpPr/>
      </dsp:nvSpPr>
      <dsp:spPr>
        <a:xfrm>
          <a:off x="0" y="775248"/>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7DEDAD8-C0C1-B34D-BAE5-72C6F59C4CC9}">
      <dsp:nvSpPr>
        <dsp:cNvPr id="0" name=""/>
        <dsp:cNvSpPr/>
      </dsp:nvSpPr>
      <dsp:spPr>
        <a:xfrm>
          <a:off x="0" y="775248"/>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0" kern="1200" dirty="0">
              <a:latin typeface="Verdana" panose="020B0604030504040204" pitchFamily="34" charset="0"/>
              <a:ea typeface="Verdana" panose="020B0604030504040204" pitchFamily="34" charset="0"/>
              <a:cs typeface="Verdana" panose="020B0604030504040204" pitchFamily="34" charset="0"/>
            </a:rPr>
            <a:t>40 Lehrerinnen und Lehrer </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775248"/>
        <a:ext cx="9834282" cy="386490"/>
      </dsp:txXfrm>
    </dsp:sp>
    <dsp:sp modelId="{05F453D7-2C0A-3149-8DB5-C7029DB5A0F0}">
      <dsp:nvSpPr>
        <dsp:cNvPr id="0" name=""/>
        <dsp:cNvSpPr/>
      </dsp:nvSpPr>
      <dsp:spPr>
        <a:xfrm>
          <a:off x="0" y="1161739"/>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2944BAB-FF18-494E-8553-ECBB1B1517EE}">
      <dsp:nvSpPr>
        <dsp:cNvPr id="0" name=""/>
        <dsp:cNvSpPr/>
      </dsp:nvSpPr>
      <dsp:spPr>
        <a:xfrm>
          <a:off x="0" y="1161739"/>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0" kern="1200" dirty="0">
              <a:latin typeface="Verdana" panose="020B0604030504040204" pitchFamily="34" charset="0"/>
              <a:ea typeface="Verdana" panose="020B0604030504040204" pitchFamily="34" charset="0"/>
              <a:cs typeface="Verdana" panose="020B0604030504040204" pitchFamily="34" charset="0"/>
            </a:rPr>
            <a:t>2 Pädagogische Assistentinnen </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1161739"/>
        <a:ext cx="9834282" cy="386490"/>
      </dsp:txXfrm>
    </dsp:sp>
    <dsp:sp modelId="{F18D0F1F-8C35-7A45-BD95-FBCE9EC26CB2}">
      <dsp:nvSpPr>
        <dsp:cNvPr id="0" name=""/>
        <dsp:cNvSpPr/>
      </dsp:nvSpPr>
      <dsp:spPr>
        <a:xfrm>
          <a:off x="0" y="1548230"/>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0E24576-7197-F847-9391-00E4E4C063B6}">
      <dsp:nvSpPr>
        <dsp:cNvPr id="0" name=""/>
        <dsp:cNvSpPr/>
      </dsp:nvSpPr>
      <dsp:spPr>
        <a:xfrm>
          <a:off x="0" y="1548230"/>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0" kern="1200" dirty="0">
              <a:latin typeface="Verdana" panose="020B0604030504040204" pitchFamily="34" charset="0"/>
              <a:ea typeface="Verdana" panose="020B0604030504040204" pitchFamily="34" charset="0"/>
              <a:cs typeface="Verdana" panose="020B0604030504040204" pitchFamily="34" charset="0"/>
            </a:rPr>
            <a:t>2 Schulsozialarbeiter/innen</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1548230"/>
        <a:ext cx="9834282" cy="386490"/>
      </dsp:txXfrm>
    </dsp:sp>
    <dsp:sp modelId="{94395C1A-E369-4E4A-A728-9E452C069475}">
      <dsp:nvSpPr>
        <dsp:cNvPr id="0" name=""/>
        <dsp:cNvSpPr/>
      </dsp:nvSpPr>
      <dsp:spPr>
        <a:xfrm>
          <a:off x="0" y="1934721"/>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1FE5208-4F69-F54D-8013-C3E1F0E911AA}">
      <dsp:nvSpPr>
        <dsp:cNvPr id="0" name=""/>
        <dsp:cNvSpPr/>
      </dsp:nvSpPr>
      <dsp:spPr>
        <a:xfrm>
          <a:off x="0" y="1934721"/>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0" kern="1200" dirty="0">
              <a:latin typeface="Verdana" panose="020B0604030504040204" pitchFamily="34" charset="0"/>
              <a:ea typeface="Verdana" panose="020B0604030504040204" pitchFamily="34" charset="0"/>
              <a:cs typeface="Verdana" panose="020B0604030504040204" pitchFamily="34" charset="0"/>
            </a:rPr>
            <a:t>2 Sekretärinnen/1 Hausmeister</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1934721"/>
        <a:ext cx="9834282" cy="386490"/>
      </dsp:txXfrm>
    </dsp:sp>
    <dsp:sp modelId="{AB36CA1A-AD4E-FD49-AC23-CF0205257818}">
      <dsp:nvSpPr>
        <dsp:cNvPr id="0" name=""/>
        <dsp:cNvSpPr/>
      </dsp:nvSpPr>
      <dsp:spPr>
        <a:xfrm>
          <a:off x="0" y="2321212"/>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52143FD-F5D5-624A-8266-75BC7D83E2CD}">
      <dsp:nvSpPr>
        <dsp:cNvPr id="0" name=""/>
        <dsp:cNvSpPr/>
      </dsp:nvSpPr>
      <dsp:spPr>
        <a:xfrm>
          <a:off x="0" y="2321212"/>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0" kern="1200" dirty="0">
              <a:latin typeface="Verdana" panose="020B0604030504040204" pitchFamily="34" charset="0"/>
              <a:ea typeface="Verdana" panose="020B0604030504040204" pitchFamily="34" charset="0"/>
              <a:cs typeface="Verdana" panose="020B0604030504040204" pitchFamily="34" charset="0"/>
            </a:rPr>
            <a:t>12 Externe Mitarbeiterinnen und Mitarbeiter im Ganztag der Grundschule</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2321212"/>
        <a:ext cx="9834282" cy="386490"/>
      </dsp:txXfrm>
    </dsp:sp>
    <dsp:sp modelId="{45DC0D09-0349-6F4F-A6EF-2E8C676D428C}">
      <dsp:nvSpPr>
        <dsp:cNvPr id="0" name=""/>
        <dsp:cNvSpPr/>
      </dsp:nvSpPr>
      <dsp:spPr>
        <a:xfrm>
          <a:off x="0" y="2707703"/>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287FB81-30F6-D74C-B583-482612BC4111}">
      <dsp:nvSpPr>
        <dsp:cNvPr id="0" name=""/>
        <dsp:cNvSpPr/>
      </dsp:nvSpPr>
      <dsp:spPr>
        <a:xfrm>
          <a:off x="0" y="2707703"/>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1" kern="1200" dirty="0"/>
            <a:t> </a:t>
          </a:r>
          <a:r>
            <a:rPr lang="de-DE" sz="1700" b="0" kern="1200" dirty="0">
              <a:latin typeface="Verdana" panose="020B0604030504040204" pitchFamily="34" charset="0"/>
              <a:ea typeface="Verdana" panose="020B0604030504040204" pitchFamily="34" charset="0"/>
            </a:rPr>
            <a:t>2 Vorbereitungskassen (VKL)  Primarbereich und Sekundarbereich</a:t>
          </a:r>
          <a:endParaRPr lang="en-US" sz="1700" b="0" kern="1200" dirty="0">
            <a:latin typeface="Verdana" panose="020B0604030504040204" pitchFamily="34" charset="0"/>
            <a:ea typeface="Verdana" panose="020B0604030504040204" pitchFamily="34" charset="0"/>
          </a:endParaRPr>
        </a:p>
      </dsp:txBody>
      <dsp:txXfrm>
        <a:off x="0" y="2707703"/>
        <a:ext cx="9834282" cy="386490"/>
      </dsp:txXfrm>
    </dsp:sp>
    <dsp:sp modelId="{9C621EC9-6F50-D249-A41D-98B493A975E4}">
      <dsp:nvSpPr>
        <dsp:cNvPr id="0" name=""/>
        <dsp:cNvSpPr/>
      </dsp:nvSpPr>
      <dsp:spPr>
        <a:xfrm>
          <a:off x="0" y="3094194"/>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02ADE7A-152B-A846-9A7F-FF8F298B8A98}">
      <dsp:nvSpPr>
        <dsp:cNvPr id="0" name=""/>
        <dsp:cNvSpPr/>
      </dsp:nvSpPr>
      <dsp:spPr>
        <a:xfrm>
          <a:off x="0" y="3094194"/>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err="1">
              <a:latin typeface="Verdana" panose="020B0604030504040204" pitchFamily="34" charset="0"/>
              <a:ea typeface="Verdana" panose="020B0604030504040204" pitchFamily="34" charset="0"/>
              <a:cs typeface="Verdana" panose="020B0604030504040204" pitchFamily="34" charset="0"/>
            </a:rPr>
            <a:t>Standort</a:t>
          </a:r>
          <a:r>
            <a:rPr lang="en-US" sz="1700" b="0" kern="1200" dirty="0">
              <a:latin typeface="Verdana" panose="020B0604030504040204" pitchFamily="34" charset="0"/>
              <a:ea typeface="Verdana" panose="020B0604030504040204" pitchFamily="34" charset="0"/>
              <a:cs typeface="Verdana" panose="020B0604030504040204" pitchFamily="34" charset="0"/>
            </a:rPr>
            <a:t>: </a:t>
          </a:r>
          <a:r>
            <a:rPr lang="en-US" sz="1700" b="0" kern="1200" dirty="0" err="1">
              <a:latin typeface="Verdana" panose="020B0604030504040204" pitchFamily="34" charset="0"/>
              <a:ea typeface="Verdana" panose="020B0604030504040204" pitchFamily="34" charset="0"/>
              <a:cs typeface="Verdana" panose="020B0604030504040204" pitchFamily="34" charset="0"/>
            </a:rPr>
            <a:t>Inklusion</a:t>
          </a:r>
          <a:r>
            <a:rPr lang="en-US" sz="1700" b="0" kern="1200" dirty="0">
              <a:latin typeface="Verdana" panose="020B0604030504040204" pitchFamily="34" charset="0"/>
              <a:ea typeface="Verdana" panose="020B0604030504040204" pitchFamily="34" charset="0"/>
              <a:cs typeface="Verdana" panose="020B0604030504040204" pitchFamily="34" charset="0"/>
            </a:rPr>
            <a:t> (14 Kinder und </a:t>
          </a:r>
          <a:r>
            <a:rPr lang="en-US" sz="1700" b="0" kern="1200">
              <a:latin typeface="Verdana" panose="020B0604030504040204" pitchFamily="34" charset="0"/>
              <a:ea typeface="Verdana" panose="020B0604030504040204" pitchFamily="34" charset="0"/>
              <a:cs typeface="Verdana" panose="020B0604030504040204" pitchFamily="34" charset="0"/>
            </a:rPr>
            <a:t>Jugendliche)</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3094194"/>
        <a:ext cx="9834282" cy="386490"/>
      </dsp:txXfrm>
    </dsp:sp>
    <dsp:sp modelId="{32DD5026-1F8D-DA45-8C47-562703596DB1}">
      <dsp:nvSpPr>
        <dsp:cNvPr id="0" name=""/>
        <dsp:cNvSpPr/>
      </dsp:nvSpPr>
      <dsp:spPr>
        <a:xfrm>
          <a:off x="0" y="3480685"/>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213BA4F-9EC1-2F41-8763-A911AAB60814}">
      <dsp:nvSpPr>
        <dsp:cNvPr id="0" name=""/>
        <dsp:cNvSpPr/>
      </dsp:nvSpPr>
      <dsp:spPr>
        <a:xfrm>
          <a:off x="0" y="3480685"/>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0" kern="1200" dirty="0">
              <a:latin typeface="Verdana" panose="020B0604030504040204" pitchFamily="34" charset="0"/>
              <a:ea typeface="Verdana" panose="020B0604030504040204" pitchFamily="34" charset="0"/>
              <a:cs typeface="Verdana" panose="020B0604030504040204" pitchFamily="34" charset="0"/>
            </a:rPr>
            <a:t>Standort: Außenklasse der Hannah Arendt Schule</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3480685"/>
        <a:ext cx="9834282" cy="386490"/>
      </dsp:txXfrm>
    </dsp:sp>
    <dsp:sp modelId="{D3392080-CA14-A046-9F0B-A3B0E84AA18F}">
      <dsp:nvSpPr>
        <dsp:cNvPr id="0" name=""/>
        <dsp:cNvSpPr/>
      </dsp:nvSpPr>
      <dsp:spPr>
        <a:xfrm>
          <a:off x="0" y="3867176"/>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4B3CD20-87BC-FE4D-BE21-21F7F3F708E5}">
      <dsp:nvSpPr>
        <dsp:cNvPr id="0" name=""/>
        <dsp:cNvSpPr/>
      </dsp:nvSpPr>
      <dsp:spPr>
        <a:xfrm>
          <a:off x="0" y="3867176"/>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0" kern="1200" dirty="0">
              <a:latin typeface="Verdana" panose="020B0604030504040204" pitchFamily="34" charset="0"/>
              <a:ea typeface="Verdana" panose="020B0604030504040204" pitchFamily="34" charset="0"/>
              <a:cs typeface="Verdana" panose="020B0604030504040204" pitchFamily="34" charset="0"/>
            </a:rPr>
            <a:t>Standort: Muttersprachlicher Unterricht (italienisch, türkisch und ungarisch)</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3867176"/>
        <a:ext cx="9834282" cy="386490"/>
      </dsp:txXfrm>
    </dsp:sp>
    <dsp:sp modelId="{5261C20D-51FF-CD4D-A773-0B884BEAE6A0}">
      <dsp:nvSpPr>
        <dsp:cNvPr id="0" name=""/>
        <dsp:cNvSpPr/>
      </dsp:nvSpPr>
      <dsp:spPr>
        <a:xfrm>
          <a:off x="0" y="4253667"/>
          <a:ext cx="9834282"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39C1C9B-9B3C-5644-9BAB-774A9AFD0B03}">
      <dsp:nvSpPr>
        <dsp:cNvPr id="0" name=""/>
        <dsp:cNvSpPr/>
      </dsp:nvSpPr>
      <dsp:spPr>
        <a:xfrm>
          <a:off x="0" y="4253667"/>
          <a:ext cx="9834282" cy="38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0" kern="1200" dirty="0">
              <a:latin typeface="Verdana" panose="020B0604030504040204" pitchFamily="34" charset="0"/>
              <a:ea typeface="Verdana" panose="020B0604030504040204" pitchFamily="34" charset="0"/>
              <a:cs typeface="Verdana" panose="020B0604030504040204" pitchFamily="34" charset="0"/>
            </a:rPr>
            <a:t>Standort: Ferienbetreuung Radolfzell </a:t>
          </a:r>
          <a:endParaRPr lang="en-US" sz="1700" b="0" kern="1200" dirty="0">
            <a:latin typeface="Verdana" panose="020B0604030504040204" pitchFamily="34" charset="0"/>
            <a:ea typeface="Verdana" panose="020B0604030504040204" pitchFamily="34" charset="0"/>
            <a:cs typeface="Verdana" panose="020B0604030504040204" pitchFamily="34" charset="0"/>
          </a:endParaRPr>
        </a:p>
      </dsp:txBody>
      <dsp:txXfrm>
        <a:off x="0" y="4253667"/>
        <a:ext cx="9834282" cy="3864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DC895-E50A-4BCA-8ECE-4D96C82E3C90}">
      <dsp:nvSpPr>
        <dsp:cNvPr id="0" name=""/>
        <dsp:cNvSpPr/>
      </dsp:nvSpPr>
      <dsp:spPr>
        <a:xfrm>
          <a:off x="0" y="462038"/>
          <a:ext cx="4035085" cy="579113"/>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de-DE" sz="2300" kern="1200" dirty="0"/>
            <a:t>Nur wöchentlich buchbar</a:t>
          </a:r>
        </a:p>
      </dsp:txBody>
      <dsp:txXfrm>
        <a:off x="289557" y="462038"/>
        <a:ext cx="3455972" cy="579113"/>
      </dsp:txXfrm>
    </dsp:sp>
    <dsp:sp modelId="{A83927DA-F1B8-49E1-8397-C85048632B69}">
      <dsp:nvSpPr>
        <dsp:cNvPr id="0" name=""/>
        <dsp:cNvSpPr/>
      </dsp:nvSpPr>
      <dsp:spPr>
        <a:xfrm>
          <a:off x="0" y="1392897"/>
          <a:ext cx="2219598" cy="579294"/>
        </a:xfrm>
        <a:prstGeom prst="chevr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de-DE" sz="2300" kern="1200" dirty="0"/>
            <a:t>Buchungszeit</a:t>
          </a:r>
        </a:p>
      </dsp:txBody>
      <dsp:txXfrm>
        <a:off x="289647" y="1392897"/>
        <a:ext cx="1640304" cy="579294"/>
      </dsp:txXfrm>
    </dsp:sp>
    <dsp:sp modelId="{AE5FEC40-B1CA-42CC-AEE2-987FD69E9318}">
      <dsp:nvSpPr>
        <dsp:cNvPr id="0" name=""/>
        <dsp:cNvSpPr/>
      </dsp:nvSpPr>
      <dsp:spPr>
        <a:xfrm>
          <a:off x="2149702" y="1248879"/>
          <a:ext cx="1892072" cy="90000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t>8:00 Uhr – 17:00 Uhr</a:t>
          </a:r>
        </a:p>
      </dsp:txBody>
      <dsp:txXfrm>
        <a:off x="2599702" y="1248879"/>
        <a:ext cx="992072" cy="900000"/>
      </dsp:txXfrm>
    </dsp:sp>
    <dsp:sp modelId="{8AA4EFF3-372D-4A5D-9BE8-D500CA125ACD}">
      <dsp:nvSpPr>
        <dsp:cNvPr id="0" name=""/>
        <dsp:cNvSpPr/>
      </dsp:nvSpPr>
      <dsp:spPr>
        <a:xfrm>
          <a:off x="0" y="2622278"/>
          <a:ext cx="2219431" cy="745494"/>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de-DE" sz="2300" kern="1200" dirty="0"/>
            <a:t>Gebühr</a:t>
          </a:r>
        </a:p>
      </dsp:txBody>
      <dsp:txXfrm>
        <a:off x="372747" y="2622278"/>
        <a:ext cx="1473937" cy="745494"/>
      </dsp:txXfrm>
    </dsp:sp>
    <dsp:sp modelId="{A0B59445-660C-4154-833D-0EB28C945B09}">
      <dsp:nvSpPr>
        <dsp:cNvPr id="0" name=""/>
        <dsp:cNvSpPr/>
      </dsp:nvSpPr>
      <dsp:spPr>
        <a:xfrm>
          <a:off x="2151030" y="2550270"/>
          <a:ext cx="1890744" cy="900000"/>
        </a:xfrm>
        <a:prstGeom prst="chevron">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t>90,00 €</a:t>
          </a:r>
        </a:p>
        <a:p>
          <a:pPr marL="0" lvl="0" indent="0" algn="ctr" defTabSz="711200">
            <a:lnSpc>
              <a:spcPct val="90000"/>
            </a:lnSpc>
            <a:spcBef>
              <a:spcPct val="0"/>
            </a:spcBef>
            <a:spcAft>
              <a:spcPct val="35000"/>
            </a:spcAft>
            <a:buNone/>
          </a:pPr>
          <a:r>
            <a:rPr lang="de-DE" sz="1600" kern="1200" dirty="0"/>
            <a:t>Zeller Karte die Hälfte</a:t>
          </a:r>
        </a:p>
      </dsp:txBody>
      <dsp:txXfrm>
        <a:off x="2601030" y="2550270"/>
        <a:ext cx="990744" cy="90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FC792-0174-004D-B637-6416816B5FB3}">
      <dsp:nvSpPr>
        <dsp:cNvPr id="0" name=""/>
        <dsp:cNvSpPr/>
      </dsp:nvSpPr>
      <dsp:spPr>
        <a:xfrm>
          <a:off x="37013" y="0"/>
          <a:ext cx="2551838" cy="4153038"/>
        </a:xfrm>
        <a:prstGeom prst="roundRect">
          <a:avLst>
            <a:gd name="adj" fmla="val 10000"/>
          </a:avLst>
        </a:prstGeom>
        <a:solidFill>
          <a:srgbClr val="FF9933"/>
        </a:soli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kern="1200" dirty="0"/>
            <a:t>kognitive Kompetenzen</a:t>
          </a:r>
        </a:p>
      </dsp:txBody>
      <dsp:txXfrm>
        <a:off x="37013" y="0"/>
        <a:ext cx="2551838" cy="1245911"/>
      </dsp:txXfrm>
    </dsp:sp>
    <dsp:sp modelId="{8E3EA09B-ABB3-9B45-84D6-F2F9E6D30421}">
      <dsp:nvSpPr>
        <dsp:cNvPr id="0" name=""/>
        <dsp:cNvSpPr/>
      </dsp:nvSpPr>
      <dsp:spPr>
        <a:xfrm>
          <a:off x="256165" y="1245911"/>
          <a:ext cx="2041470" cy="2699474"/>
        </a:xfrm>
        <a:prstGeom prst="roundRect">
          <a:avLst>
            <a:gd name="adj" fmla="val 10000"/>
          </a:avLst>
        </a:prstGeom>
        <a:solidFill>
          <a:srgbClr val="FF9933">
            <a:alpha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de-DE" sz="1800" b="1" kern="1200" dirty="0">
              <a:solidFill>
                <a:srgbClr val="000000"/>
              </a:solidFill>
            </a:rPr>
            <a:t>Sprache als zentrale Voraussetzung für Kommunikation &amp; Wissenserwerb</a:t>
          </a:r>
        </a:p>
        <a:p>
          <a:pPr marL="0" lvl="0" indent="0" algn="l" defTabSz="800100" rtl="0">
            <a:lnSpc>
              <a:spcPct val="90000"/>
            </a:lnSpc>
            <a:spcBef>
              <a:spcPct val="0"/>
            </a:spcBef>
            <a:spcAft>
              <a:spcPct val="35000"/>
            </a:spcAft>
            <a:buNone/>
          </a:pPr>
          <a:r>
            <a:rPr lang="de-DE" sz="1600" b="0" i="1" kern="1200" dirty="0">
              <a:solidFill>
                <a:srgbClr val="000000"/>
              </a:solidFill>
            </a:rPr>
            <a:t>* Wortschatz</a:t>
          </a:r>
          <a:br>
            <a:rPr lang="de-DE" sz="1600" b="0" i="1" kern="1200" dirty="0">
              <a:solidFill>
                <a:srgbClr val="000000"/>
              </a:solidFill>
            </a:rPr>
          </a:br>
          <a:r>
            <a:rPr lang="de-DE" sz="1600" b="0" i="1" kern="1200" dirty="0">
              <a:solidFill>
                <a:srgbClr val="000000"/>
              </a:solidFill>
            </a:rPr>
            <a:t>* Sprachverständnis</a:t>
          </a:r>
          <a:br>
            <a:rPr lang="de-DE" sz="1600" b="0" i="1" kern="1200" dirty="0">
              <a:solidFill>
                <a:srgbClr val="000000"/>
              </a:solidFill>
            </a:rPr>
          </a:br>
          <a:r>
            <a:rPr lang="de-DE" sz="1600" b="0" i="1" kern="1200" dirty="0">
              <a:solidFill>
                <a:srgbClr val="000000"/>
              </a:solidFill>
            </a:rPr>
            <a:t>* Sprachproduktion</a:t>
          </a:r>
          <a:br>
            <a:rPr lang="de-DE" sz="1600" b="0" i="1" kern="1200" dirty="0">
              <a:solidFill>
                <a:srgbClr val="000000"/>
              </a:solidFill>
            </a:rPr>
          </a:br>
          <a:r>
            <a:rPr lang="de-DE" sz="1600" b="0" i="1" kern="1200" dirty="0">
              <a:solidFill>
                <a:srgbClr val="000000"/>
              </a:solidFill>
            </a:rPr>
            <a:t>* </a:t>
          </a:r>
          <a:r>
            <a:rPr lang="de-DE" sz="1600" b="0" i="1" kern="1200" dirty="0" err="1">
              <a:solidFill>
                <a:srgbClr val="000000"/>
              </a:solidFill>
            </a:rPr>
            <a:t>Literacyerfahrungen</a:t>
          </a:r>
          <a:br>
            <a:rPr lang="de-DE" sz="1600" b="0" i="1" kern="1200" dirty="0">
              <a:solidFill>
                <a:srgbClr val="000000"/>
              </a:solidFill>
            </a:rPr>
          </a:br>
          <a:endParaRPr lang="de-DE" sz="1600" b="0" i="1" kern="1200" dirty="0">
            <a:solidFill>
              <a:srgbClr val="000000"/>
            </a:solidFill>
          </a:endParaRPr>
        </a:p>
      </dsp:txBody>
      <dsp:txXfrm>
        <a:off x="315958" y="1305704"/>
        <a:ext cx="1921884" cy="2579888"/>
      </dsp:txXfrm>
    </dsp:sp>
    <dsp:sp modelId="{0C0729A3-07EC-BE4D-8D78-AF9DBD64F757}">
      <dsp:nvSpPr>
        <dsp:cNvPr id="0" name=""/>
        <dsp:cNvSpPr/>
      </dsp:nvSpPr>
      <dsp:spPr>
        <a:xfrm>
          <a:off x="5488415" y="0"/>
          <a:ext cx="2551838" cy="4153038"/>
        </a:xfrm>
        <a:prstGeom prst="roundRect">
          <a:avLst>
            <a:gd name="adj" fmla="val 10000"/>
          </a:avLst>
        </a:prstGeom>
        <a:solidFill>
          <a:srgbClr val="FF9933"/>
        </a:soli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de-DE" sz="2000" b="1" kern="1200" dirty="0"/>
        </a:p>
        <a:p>
          <a:pPr marL="0" lvl="0" indent="0" algn="ctr" defTabSz="889000" rtl="0">
            <a:lnSpc>
              <a:spcPct val="90000"/>
            </a:lnSpc>
            <a:spcBef>
              <a:spcPct val="0"/>
            </a:spcBef>
            <a:spcAft>
              <a:spcPct val="35000"/>
            </a:spcAft>
            <a:buNone/>
          </a:pPr>
          <a:r>
            <a:rPr lang="de-DE" sz="2000" b="1" kern="1200" dirty="0"/>
            <a:t>kognitive Kompetenzen</a:t>
          </a:r>
          <a:br>
            <a:rPr lang="de-DE" sz="1700" b="1" kern="1200" dirty="0"/>
          </a:br>
          <a:endParaRPr lang="de-DE" sz="1700" kern="1200" dirty="0"/>
        </a:p>
      </dsp:txBody>
      <dsp:txXfrm>
        <a:off x="5488415" y="0"/>
        <a:ext cx="2551838" cy="1245911"/>
      </dsp:txXfrm>
    </dsp:sp>
    <dsp:sp modelId="{06FD9DAF-8E56-CF47-BD15-59B555898EFD}">
      <dsp:nvSpPr>
        <dsp:cNvPr id="0" name=""/>
        <dsp:cNvSpPr/>
      </dsp:nvSpPr>
      <dsp:spPr>
        <a:xfrm>
          <a:off x="5797655" y="1258059"/>
          <a:ext cx="2041470" cy="2699474"/>
        </a:xfrm>
        <a:prstGeom prst="roundRect">
          <a:avLst>
            <a:gd name="adj" fmla="val 10000"/>
          </a:avLst>
        </a:prstGeom>
        <a:solidFill>
          <a:srgbClr val="FF9933">
            <a:alpha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buNone/>
          </a:pPr>
          <a:r>
            <a:rPr lang="de-DE" sz="1800" b="1" kern="1200" dirty="0">
              <a:solidFill>
                <a:srgbClr val="000000"/>
              </a:solidFill>
            </a:rPr>
            <a:t>Erlernen von Lesen, Schreiben und Rechnen</a:t>
          </a:r>
        </a:p>
        <a:p>
          <a:pPr marL="180000" lvl="0" indent="-457200" algn="l" defTabSz="800100" rtl="0">
            <a:lnSpc>
              <a:spcPct val="90000"/>
            </a:lnSpc>
            <a:spcBef>
              <a:spcPct val="0"/>
            </a:spcBef>
            <a:spcAft>
              <a:spcPct val="35000"/>
            </a:spcAft>
            <a:buNone/>
          </a:pPr>
          <a:r>
            <a:rPr lang="de-DE" sz="1600" b="1" kern="1200" dirty="0">
              <a:solidFill>
                <a:srgbClr val="000000"/>
              </a:solidFill>
            </a:rPr>
            <a:t>* </a:t>
          </a:r>
          <a:r>
            <a:rPr lang="de-DE" sz="1600" b="0" i="1" kern="1200" dirty="0">
              <a:solidFill>
                <a:srgbClr val="000000"/>
              </a:solidFill>
            </a:rPr>
            <a:t>Phonologische </a:t>
          </a:r>
          <a:r>
            <a:rPr lang="de-DE" sz="1600" b="0" i="1" kern="1200" dirty="0" err="1">
              <a:solidFill>
                <a:srgbClr val="000000"/>
              </a:solidFill>
            </a:rPr>
            <a:t>Informations-verarbeitung</a:t>
          </a:r>
          <a:endParaRPr lang="de-DE" sz="1600" b="0" i="1" kern="1200" dirty="0">
            <a:solidFill>
              <a:srgbClr val="000000"/>
            </a:solidFill>
          </a:endParaRPr>
        </a:p>
        <a:p>
          <a:pPr marL="180000" lvl="0" indent="-457200" algn="l" defTabSz="800100" rtl="0">
            <a:lnSpc>
              <a:spcPct val="90000"/>
            </a:lnSpc>
            <a:spcBef>
              <a:spcPct val="0"/>
            </a:spcBef>
            <a:spcAft>
              <a:spcPct val="35000"/>
            </a:spcAft>
            <a:buNone/>
          </a:pPr>
          <a:r>
            <a:rPr lang="de-DE" sz="1600" b="0" i="1" kern="1200" dirty="0">
              <a:solidFill>
                <a:srgbClr val="000000"/>
              </a:solidFill>
            </a:rPr>
            <a:t>*  mathematische Basiskompetenzen (mengen- und zahlbezogenes Wissen)</a:t>
          </a:r>
        </a:p>
      </dsp:txBody>
      <dsp:txXfrm>
        <a:off x="5857448" y="1317852"/>
        <a:ext cx="1921884" cy="2579888"/>
      </dsp:txXfrm>
    </dsp:sp>
    <dsp:sp modelId="{DDF14672-4EC6-3E46-8FD9-55FCB56099CB}">
      <dsp:nvSpPr>
        <dsp:cNvPr id="0" name=""/>
        <dsp:cNvSpPr/>
      </dsp:nvSpPr>
      <dsp:spPr>
        <a:xfrm>
          <a:off x="2755257" y="0"/>
          <a:ext cx="2551838" cy="4153038"/>
        </a:xfrm>
        <a:prstGeom prst="roundRect">
          <a:avLst>
            <a:gd name="adj" fmla="val 10000"/>
          </a:avLst>
        </a:prstGeom>
        <a:solidFill>
          <a:srgbClr val="FF9933"/>
        </a:soli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de-DE" sz="2000" b="1" kern="1200" dirty="0"/>
        </a:p>
        <a:p>
          <a:pPr marL="0" lvl="0" indent="0" algn="ctr" defTabSz="889000" rtl="0">
            <a:lnSpc>
              <a:spcPct val="90000"/>
            </a:lnSpc>
            <a:spcBef>
              <a:spcPct val="0"/>
            </a:spcBef>
            <a:spcAft>
              <a:spcPct val="35000"/>
            </a:spcAft>
            <a:buNone/>
          </a:pPr>
          <a:r>
            <a:rPr lang="de-DE" sz="2000" b="1" kern="1200" dirty="0"/>
            <a:t>kognitive Kompetenzen </a:t>
          </a:r>
          <a:br>
            <a:rPr lang="de-DE" sz="1700" b="1" kern="1200" dirty="0"/>
          </a:br>
          <a:endParaRPr lang="de-DE" sz="1600" b="1" kern="1200" dirty="0"/>
        </a:p>
      </dsp:txBody>
      <dsp:txXfrm>
        <a:off x="2755257" y="0"/>
        <a:ext cx="2551838" cy="1245911"/>
      </dsp:txXfrm>
    </dsp:sp>
    <dsp:sp modelId="{58493088-EBBA-9749-94C4-5A2B0ECAE9EC}">
      <dsp:nvSpPr>
        <dsp:cNvPr id="0" name=""/>
        <dsp:cNvSpPr/>
      </dsp:nvSpPr>
      <dsp:spPr>
        <a:xfrm>
          <a:off x="2999391" y="1262270"/>
          <a:ext cx="2041470" cy="2699474"/>
        </a:xfrm>
        <a:prstGeom prst="roundRect">
          <a:avLst>
            <a:gd name="adj" fmla="val 10000"/>
          </a:avLst>
        </a:prstGeom>
        <a:solidFill>
          <a:srgbClr val="FF9933">
            <a:alpha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buNone/>
          </a:pPr>
          <a:r>
            <a:rPr lang="de-DE" sz="1800" b="1" kern="1200" dirty="0">
              <a:solidFill>
                <a:srgbClr val="000000"/>
              </a:solidFill>
            </a:rPr>
            <a:t>Lernen allgemein    </a:t>
          </a:r>
        </a:p>
        <a:p>
          <a:pPr marL="180000" lvl="0" indent="-457200" algn="l" defTabSz="800100" rtl="0">
            <a:lnSpc>
              <a:spcPct val="90000"/>
            </a:lnSpc>
            <a:spcBef>
              <a:spcPct val="0"/>
            </a:spcBef>
            <a:spcAft>
              <a:spcPct val="35000"/>
            </a:spcAft>
            <a:buNone/>
          </a:pPr>
          <a:r>
            <a:rPr lang="de-DE" sz="1800" b="1" kern="1200" dirty="0">
              <a:solidFill>
                <a:srgbClr val="000000"/>
              </a:solidFill>
            </a:rPr>
            <a:t>* </a:t>
          </a:r>
          <a:r>
            <a:rPr lang="de-DE" sz="1600" b="0" i="1" kern="1200" dirty="0">
              <a:solidFill>
                <a:srgbClr val="000000"/>
              </a:solidFill>
            </a:rPr>
            <a:t>Denkfähigkeit</a:t>
          </a:r>
        </a:p>
        <a:p>
          <a:pPr marL="180000" lvl="0" indent="-457200" algn="l" defTabSz="800100" rtl="0">
            <a:lnSpc>
              <a:spcPct val="90000"/>
            </a:lnSpc>
            <a:spcBef>
              <a:spcPct val="0"/>
            </a:spcBef>
            <a:spcAft>
              <a:spcPct val="35000"/>
            </a:spcAft>
            <a:buNone/>
          </a:pPr>
          <a:r>
            <a:rPr lang="de-DE" sz="1600" b="0" i="1" kern="1200" dirty="0">
              <a:solidFill>
                <a:srgbClr val="000000"/>
              </a:solidFill>
            </a:rPr>
            <a:t>* gezielte Aufmerksamkeit und anhaltende Konzentration</a:t>
          </a:r>
        </a:p>
        <a:p>
          <a:pPr marL="180000" lvl="0" indent="-457200" algn="l" defTabSz="800100" rtl="0">
            <a:lnSpc>
              <a:spcPct val="90000"/>
            </a:lnSpc>
            <a:spcBef>
              <a:spcPct val="0"/>
            </a:spcBef>
            <a:spcAft>
              <a:spcPct val="35000"/>
            </a:spcAft>
            <a:buNone/>
          </a:pPr>
          <a:r>
            <a:rPr lang="de-DE" sz="1600" b="0" i="1" kern="1200" dirty="0">
              <a:solidFill>
                <a:srgbClr val="000000"/>
              </a:solidFill>
            </a:rPr>
            <a:t>* Selbstregulation</a:t>
          </a:r>
          <a:endParaRPr lang="de-DE" sz="1800" kern="1200" dirty="0">
            <a:solidFill>
              <a:srgbClr val="000000"/>
            </a:solidFill>
          </a:endParaRPr>
        </a:p>
      </dsp:txBody>
      <dsp:txXfrm>
        <a:off x="3059184" y="1322063"/>
        <a:ext cx="1921884" cy="2579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0A2FC-BC77-4AC7-81AF-BCF511850515}">
      <dsp:nvSpPr>
        <dsp:cNvPr id="0" name=""/>
        <dsp:cNvSpPr/>
      </dsp:nvSpPr>
      <dsp:spPr>
        <a:xfrm>
          <a:off x="623024" y="30145"/>
          <a:ext cx="2700939" cy="134999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solidFill>
                <a:schemeClr val="tx1"/>
              </a:solidFill>
            </a:rPr>
            <a:t>Hier haben Sie die Möglichkeit den Nachmittag von 14:00 Uhr - 16:00 Uhr zwischen 3 und 5 Tagen zu buchen.</a:t>
          </a:r>
        </a:p>
      </dsp:txBody>
      <dsp:txXfrm>
        <a:off x="1298019" y="30145"/>
        <a:ext cx="1350949" cy="1349990"/>
      </dsp:txXfrm>
    </dsp:sp>
    <dsp:sp modelId="{E09767E2-EABD-4D1E-BC66-594974505213}">
      <dsp:nvSpPr>
        <dsp:cNvPr id="0" name=""/>
        <dsp:cNvSpPr/>
      </dsp:nvSpPr>
      <dsp:spPr>
        <a:xfrm>
          <a:off x="623024" y="1477680"/>
          <a:ext cx="2745296" cy="553838"/>
        </a:xfrm>
        <a:prstGeom prst="chevr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solidFill>
                <a:schemeClr val="tx1"/>
              </a:solidFill>
            </a:rPr>
            <a:t>3 Tage sind auf Montag, Mittwoch und Freitag festgelegt.</a:t>
          </a:r>
        </a:p>
      </dsp:txBody>
      <dsp:txXfrm>
        <a:off x="899943" y="1477680"/>
        <a:ext cx="2191458" cy="553838"/>
      </dsp:txXfrm>
    </dsp:sp>
    <dsp:sp modelId="{F9D18B12-DC18-4108-8C2F-66C9730FA230}">
      <dsp:nvSpPr>
        <dsp:cNvPr id="0" name=""/>
        <dsp:cNvSpPr/>
      </dsp:nvSpPr>
      <dsp:spPr>
        <a:xfrm>
          <a:off x="647629" y="2223703"/>
          <a:ext cx="2746516" cy="433135"/>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solidFill>
                <a:schemeClr val="tx1"/>
              </a:solidFill>
            </a:rPr>
            <a:t>3 Tage  19,00 €</a:t>
          </a:r>
        </a:p>
      </dsp:txBody>
      <dsp:txXfrm>
        <a:off x="864197" y="2223703"/>
        <a:ext cx="2313381" cy="433135"/>
      </dsp:txXfrm>
    </dsp:sp>
    <dsp:sp modelId="{C3CACC02-3C3C-420C-BD15-9EEC98D93B93}">
      <dsp:nvSpPr>
        <dsp:cNvPr id="0" name=""/>
        <dsp:cNvSpPr/>
      </dsp:nvSpPr>
      <dsp:spPr>
        <a:xfrm>
          <a:off x="647629" y="2815762"/>
          <a:ext cx="2724919" cy="433249"/>
        </a:xfrm>
        <a:prstGeom prst="chevr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solidFill>
                <a:schemeClr val="tx1"/>
              </a:solidFill>
            </a:rPr>
            <a:t>5 Tage 32,00 €</a:t>
          </a:r>
        </a:p>
      </dsp:txBody>
      <dsp:txXfrm>
        <a:off x="864254" y="2815762"/>
        <a:ext cx="2291670" cy="433249"/>
      </dsp:txXfrm>
    </dsp:sp>
    <dsp:sp modelId="{D05BE603-3593-4F7F-AD6F-E9609E1E939A}">
      <dsp:nvSpPr>
        <dsp:cNvPr id="0" name=""/>
        <dsp:cNvSpPr/>
      </dsp:nvSpPr>
      <dsp:spPr>
        <a:xfrm>
          <a:off x="691446" y="3362506"/>
          <a:ext cx="2658909" cy="475590"/>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solidFill>
                <a:schemeClr val="tx1"/>
              </a:solidFill>
            </a:rPr>
            <a:t>Inhaber der Zeller Karte bezahlen die Hälfte</a:t>
          </a:r>
        </a:p>
      </dsp:txBody>
      <dsp:txXfrm>
        <a:off x="929241" y="3362506"/>
        <a:ext cx="2183319" cy="475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0A2FC-BC77-4AC7-81AF-BCF511850515}">
      <dsp:nvSpPr>
        <dsp:cNvPr id="0" name=""/>
        <dsp:cNvSpPr/>
      </dsp:nvSpPr>
      <dsp:spPr>
        <a:xfrm>
          <a:off x="492887" y="29889"/>
          <a:ext cx="3007953" cy="145660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solidFill>
                <a:schemeClr val="tx1"/>
              </a:solidFill>
            </a:rPr>
            <a:t>Hier haben Sie die Möglichkeit den Nachmittag von 14:00 Uhr - 16:00 Uhr zwischen 3 und 5 Tagen zu buchen.</a:t>
          </a:r>
        </a:p>
      </dsp:txBody>
      <dsp:txXfrm>
        <a:off x="1221188" y="29889"/>
        <a:ext cx="1551352" cy="1456601"/>
      </dsp:txXfrm>
    </dsp:sp>
    <dsp:sp modelId="{E09767E2-EABD-4D1E-BC66-594974505213}">
      <dsp:nvSpPr>
        <dsp:cNvPr id="0" name=""/>
        <dsp:cNvSpPr/>
      </dsp:nvSpPr>
      <dsp:spPr>
        <a:xfrm>
          <a:off x="492887" y="1581729"/>
          <a:ext cx="2680386" cy="540743"/>
        </a:xfrm>
        <a:prstGeom prst="chevr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solidFill>
                <a:schemeClr val="tx1"/>
              </a:solidFill>
            </a:rPr>
            <a:t>3 Tage sind auf Dienstag, Mittwoch und Donnerstag festgelegt.</a:t>
          </a:r>
        </a:p>
      </dsp:txBody>
      <dsp:txXfrm>
        <a:off x="763259" y="1581729"/>
        <a:ext cx="2139643" cy="540743"/>
      </dsp:txXfrm>
    </dsp:sp>
    <dsp:sp modelId="{F9D18B12-DC18-4108-8C2F-66C9730FA230}">
      <dsp:nvSpPr>
        <dsp:cNvPr id="0" name=""/>
        <dsp:cNvSpPr/>
      </dsp:nvSpPr>
      <dsp:spPr>
        <a:xfrm>
          <a:off x="507739" y="2262388"/>
          <a:ext cx="2681577" cy="422894"/>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solidFill>
                <a:schemeClr val="tx1"/>
              </a:solidFill>
            </a:rPr>
            <a:t>3 Tage  19,00 €</a:t>
          </a:r>
        </a:p>
      </dsp:txBody>
      <dsp:txXfrm>
        <a:off x="719186" y="2262388"/>
        <a:ext cx="2258683" cy="422894"/>
      </dsp:txXfrm>
    </dsp:sp>
    <dsp:sp modelId="{C3CACC02-3C3C-420C-BD15-9EEC98D93B93}">
      <dsp:nvSpPr>
        <dsp:cNvPr id="0" name=""/>
        <dsp:cNvSpPr/>
      </dsp:nvSpPr>
      <dsp:spPr>
        <a:xfrm>
          <a:off x="558223" y="2790374"/>
          <a:ext cx="2660491" cy="423005"/>
        </a:xfrm>
        <a:prstGeom prst="chevr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solidFill>
                <a:schemeClr val="tx1"/>
              </a:solidFill>
            </a:rPr>
            <a:t>5 Tage 32,00 €</a:t>
          </a:r>
        </a:p>
      </dsp:txBody>
      <dsp:txXfrm>
        <a:off x="769726" y="2790374"/>
        <a:ext cx="2237486" cy="423005"/>
      </dsp:txXfrm>
    </dsp:sp>
    <dsp:sp modelId="{D05BE603-3593-4F7F-AD6F-E9609E1E939A}">
      <dsp:nvSpPr>
        <dsp:cNvPr id="0" name=""/>
        <dsp:cNvSpPr/>
      </dsp:nvSpPr>
      <dsp:spPr>
        <a:xfrm>
          <a:off x="643343" y="3344972"/>
          <a:ext cx="2596042" cy="464346"/>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solidFill>
                <a:schemeClr val="tx1"/>
              </a:solidFill>
            </a:rPr>
            <a:t>Inhaber der Zeller Karte bezahlen die Hälfte</a:t>
          </a:r>
        </a:p>
      </dsp:txBody>
      <dsp:txXfrm>
        <a:off x="875516" y="3344972"/>
        <a:ext cx="2131696" cy="464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0A2FC-BC77-4AC7-81AF-BCF511850515}">
      <dsp:nvSpPr>
        <dsp:cNvPr id="0" name=""/>
        <dsp:cNvSpPr/>
      </dsp:nvSpPr>
      <dsp:spPr>
        <a:xfrm>
          <a:off x="623024" y="30145"/>
          <a:ext cx="2700939" cy="134999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t>Hier haben Sie die Möglichkeit den Nachmittag von 14:00 Uhr - 16:00 Uhr zwischen 3 und 5 Tagen zu buchen.</a:t>
          </a:r>
        </a:p>
      </dsp:txBody>
      <dsp:txXfrm>
        <a:off x="1298019" y="30145"/>
        <a:ext cx="1350949" cy="1349990"/>
      </dsp:txXfrm>
    </dsp:sp>
    <dsp:sp modelId="{E09767E2-EABD-4D1E-BC66-594974505213}">
      <dsp:nvSpPr>
        <dsp:cNvPr id="0" name=""/>
        <dsp:cNvSpPr/>
      </dsp:nvSpPr>
      <dsp:spPr>
        <a:xfrm>
          <a:off x="623024" y="1477680"/>
          <a:ext cx="2745296" cy="553838"/>
        </a:xfrm>
        <a:prstGeom prst="chevr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t>3 Tage sind auf Dienstag, Donnerstag und Freitag festgelegt.</a:t>
          </a:r>
        </a:p>
      </dsp:txBody>
      <dsp:txXfrm>
        <a:off x="899943" y="1477680"/>
        <a:ext cx="2191458" cy="553838"/>
      </dsp:txXfrm>
    </dsp:sp>
    <dsp:sp modelId="{F9D18B12-DC18-4108-8C2F-66C9730FA230}">
      <dsp:nvSpPr>
        <dsp:cNvPr id="0" name=""/>
        <dsp:cNvSpPr/>
      </dsp:nvSpPr>
      <dsp:spPr>
        <a:xfrm>
          <a:off x="647629" y="2223703"/>
          <a:ext cx="2746516" cy="433135"/>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t>3 Tage  19,00 €</a:t>
          </a:r>
        </a:p>
      </dsp:txBody>
      <dsp:txXfrm>
        <a:off x="864197" y="2223703"/>
        <a:ext cx="2313381" cy="433135"/>
      </dsp:txXfrm>
    </dsp:sp>
    <dsp:sp modelId="{C3CACC02-3C3C-420C-BD15-9EEC98D93B93}">
      <dsp:nvSpPr>
        <dsp:cNvPr id="0" name=""/>
        <dsp:cNvSpPr/>
      </dsp:nvSpPr>
      <dsp:spPr>
        <a:xfrm>
          <a:off x="647629" y="2815762"/>
          <a:ext cx="2724919" cy="433249"/>
        </a:xfrm>
        <a:prstGeom prst="chevr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t>5 Tage 32,00 €</a:t>
          </a:r>
        </a:p>
      </dsp:txBody>
      <dsp:txXfrm>
        <a:off x="864254" y="2815762"/>
        <a:ext cx="2291670" cy="433249"/>
      </dsp:txXfrm>
    </dsp:sp>
    <dsp:sp modelId="{D05BE603-3593-4F7F-AD6F-E9609E1E939A}">
      <dsp:nvSpPr>
        <dsp:cNvPr id="0" name=""/>
        <dsp:cNvSpPr/>
      </dsp:nvSpPr>
      <dsp:spPr>
        <a:xfrm>
          <a:off x="691446" y="3362506"/>
          <a:ext cx="2658909" cy="475590"/>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de-DE" sz="1200" kern="1200" dirty="0"/>
            <a:t>Inhaber der Zeller Karte bezahlen die Hälfte</a:t>
          </a:r>
        </a:p>
      </dsp:txBody>
      <dsp:txXfrm>
        <a:off x="929241" y="3362506"/>
        <a:ext cx="2183319" cy="4755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DC895-E50A-4BCA-8ECE-4D96C82E3C90}">
      <dsp:nvSpPr>
        <dsp:cNvPr id="0" name=""/>
        <dsp:cNvSpPr/>
      </dsp:nvSpPr>
      <dsp:spPr>
        <a:xfrm>
          <a:off x="6687" y="354648"/>
          <a:ext cx="4033500" cy="57888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de-DE" sz="2300" kern="1200" dirty="0"/>
            <a:t>Nur wöchentlich buchbar</a:t>
          </a:r>
        </a:p>
      </dsp:txBody>
      <dsp:txXfrm>
        <a:off x="296130" y="354648"/>
        <a:ext cx="3454614" cy="578886"/>
      </dsp:txXfrm>
    </dsp:sp>
    <dsp:sp modelId="{A83927DA-F1B8-49E1-8397-C85048632B69}">
      <dsp:nvSpPr>
        <dsp:cNvPr id="0" name=""/>
        <dsp:cNvSpPr/>
      </dsp:nvSpPr>
      <dsp:spPr>
        <a:xfrm>
          <a:off x="0" y="1362761"/>
          <a:ext cx="2218726" cy="579066"/>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de-DE" sz="2300" kern="1200" dirty="0"/>
            <a:t>Buchungszeit</a:t>
          </a:r>
        </a:p>
      </dsp:txBody>
      <dsp:txXfrm>
        <a:off x="289533" y="1362761"/>
        <a:ext cx="1639660" cy="579066"/>
      </dsp:txXfrm>
    </dsp:sp>
    <dsp:sp modelId="{AE5FEC40-B1CA-42CC-AEE2-987FD69E9318}">
      <dsp:nvSpPr>
        <dsp:cNvPr id="0" name=""/>
        <dsp:cNvSpPr/>
      </dsp:nvSpPr>
      <dsp:spPr>
        <a:xfrm>
          <a:off x="2148857" y="1218745"/>
          <a:ext cx="1891330" cy="898051"/>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t>8:00 Uhr – 14:00 Uhr</a:t>
          </a:r>
        </a:p>
      </dsp:txBody>
      <dsp:txXfrm>
        <a:off x="2597883" y="1218745"/>
        <a:ext cx="993279" cy="898051"/>
      </dsp:txXfrm>
    </dsp:sp>
    <dsp:sp modelId="{8AA4EFF3-372D-4A5D-9BE8-D500CA125ACD}">
      <dsp:nvSpPr>
        <dsp:cNvPr id="0" name=""/>
        <dsp:cNvSpPr/>
      </dsp:nvSpPr>
      <dsp:spPr>
        <a:xfrm>
          <a:off x="0" y="2592289"/>
          <a:ext cx="2218560" cy="598295"/>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de-DE" sz="2300" kern="1200" dirty="0"/>
            <a:t>Gebühr</a:t>
          </a:r>
        </a:p>
      </dsp:txBody>
      <dsp:txXfrm>
        <a:off x="299148" y="2592289"/>
        <a:ext cx="1620265" cy="598295"/>
      </dsp:txXfrm>
    </dsp:sp>
    <dsp:sp modelId="{A0B59445-660C-4154-833D-0EB28C945B09}">
      <dsp:nvSpPr>
        <dsp:cNvPr id="0" name=""/>
        <dsp:cNvSpPr/>
      </dsp:nvSpPr>
      <dsp:spPr>
        <a:xfrm>
          <a:off x="2150185" y="2446487"/>
          <a:ext cx="1890002" cy="900000"/>
        </a:xfrm>
        <a:prstGeom prst="chevron">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t>60,00 €</a:t>
          </a:r>
        </a:p>
        <a:p>
          <a:pPr marL="0" lvl="0" indent="0" algn="ctr" defTabSz="711200">
            <a:lnSpc>
              <a:spcPct val="90000"/>
            </a:lnSpc>
            <a:spcBef>
              <a:spcPct val="0"/>
            </a:spcBef>
            <a:spcAft>
              <a:spcPct val="35000"/>
            </a:spcAft>
            <a:buNone/>
          </a:pPr>
          <a:r>
            <a:rPr lang="de-DE" sz="1600" kern="1200" dirty="0"/>
            <a:t>Zeller Karte die Hälfte</a:t>
          </a:r>
        </a:p>
      </dsp:txBody>
      <dsp:txXfrm>
        <a:off x="2600185" y="2446487"/>
        <a:ext cx="990002" cy="90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112C6-3775-BDF8-322D-FF9D6138658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EC57862-D03F-3E62-14A9-676A1B336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57D03F2-EEDC-6743-1E88-03D135881E3A}"/>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5" name="Fußzeilenplatzhalter 4">
            <a:extLst>
              <a:ext uri="{FF2B5EF4-FFF2-40B4-BE49-F238E27FC236}">
                <a16:creationId xmlns:a16="http://schemas.microsoft.com/office/drawing/2014/main" id="{49399DDC-16E5-4F6F-77EB-FFB77DCD02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87A1BE-8575-ED0E-CAE1-94307426A687}"/>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302816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C3197-FE39-B580-D67D-78BC5BA6BED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0717711-EBAF-D757-3DD8-8CA497C5BD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33D9F2-7D42-3070-C59A-013249E3B84B}"/>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5" name="Fußzeilenplatzhalter 4">
            <a:extLst>
              <a:ext uri="{FF2B5EF4-FFF2-40B4-BE49-F238E27FC236}">
                <a16:creationId xmlns:a16="http://schemas.microsoft.com/office/drawing/2014/main" id="{4FC9E8A9-5249-F42C-B8CC-E1CAFE8C040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8D939A-D02C-C607-2D94-5546AA6A6F10}"/>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407821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703B048-B451-383E-4095-7401F0E7C95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65BC1B3-FDFA-9545-44F5-63AA7E0D4CA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6340D3-AADD-5649-ADA7-4510BCEDDA7E}"/>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5" name="Fußzeilenplatzhalter 4">
            <a:extLst>
              <a:ext uri="{FF2B5EF4-FFF2-40B4-BE49-F238E27FC236}">
                <a16:creationId xmlns:a16="http://schemas.microsoft.com/office/drawing/2014/main" id="{9E1F071A-8CF4-03E9-C4BE-EF30A492DC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8F139E9-E452-8B7C-C522-4DCB3F6B5B0D}"/>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63666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31331-7D08-75EA-4D7F-D1C50C86415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8D707A3-D05E-38F2-BC0E-F4761B2F270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9179BF6-72F7-1A8E-6A55-B3DF1FA2157E}"/>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5" name="Fußzeilenplatzhalter 4">
            <a:extLst>
              <a:ext uri="{FF2B5EF4-FFF2-40B4-BE49-F238E27FC236}">
                <a16:creationId xmlns:a16="http://schemas.microsoft.com/office/drawing/2014/main" id="{C36BBDC3-6CD5-DE3D-EE48-E9D1ED1B06E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58A4B6-A6D7-95B6-C52F-B9B3152FB75D}"/>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218240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BE4D5-A597-6D96-651A-5AF4A08CF24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421B7A2-7E78-A99A-8A36-31C53D185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C26402F-E1E3-B86B-6266-C420C7C00B27}"/>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5" name="Fußzeilenplatzhalter 4">
            <a:extLst>
              <a:ext uri="{FF2B5EF4-FFF2-40B4-BE49-F238E27FC236}">
                <a16:creationId xmlns:a16="http://schemas.microsoft.com/office/drawing/2014/main" id="{E6506E97-1FE7-BEDE-0028-04EF2700373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55E1591-4080-5748-6FF2-75E50613C027}"/>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85298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7031A-1F93-3F3F-0B28-64E3CF8B5A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D95BB65-B3B7-7449-3318-DE9220623E1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8FF744C-D412-C7CC-9F4D-7338644668B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44CB7A2-A2F7-AA8A-226C-0E5106C3575D}"/>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6" name="Fußzeilenplatzhalter 5">
            <a:extLst>
              <a:ext uri="{FF2B5EF4-FFF2-40B4-BE49-F238E27FC236}">
                <a16:creationId xmlns:a16="http://schemas.microsoft.com/office/drawing/2014/main" id="{4C584062-F1B3-6823-AEFB-731959F2A4E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8D09528-BF21-68CF-CA1B-DCC379F62206}"/>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275551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A95001-941E-F455-A1B6-A3A2381F063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1D1422F-1062-4ADC-E855-37E394176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F987DBB-1434-FEBD-1986-BA2C2523081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7E98578-4268-644F-449A-B950C14599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B3D8736-2AEA-12C3-13D9-11684704456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E5FE18E-A896-9A86-3BEB-876882264948}"/>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8" name="Fußzeilenplatzhalter 7">
            <a:extLst>
              <a:ext uri="{FF2B5EF4-FFF2-40B4-BE49-F238E27FC236}">
                <a16:creationId xmlns:a16="http://schemas.microsoft.com/office/drawing/2014/main" id="{F3FF04B2-0F65-A589-E601-337C8ED1172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E408C25-BD25-C510-8F85-3CE5541EB736}"/>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110427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98C17-E723-1B4C-1FBD-AE5B18D3F84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4B03A2-5776-08E3-54B1-9D4A1FC040A3}"/>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4" name="Fußzeilenplatzhalter 3">
            <a:extLst>
              <a:ext uri="{FF2B5EF4-FFF2-40B4-BE49-F238E27FC236}">
                <a16:creationId xmlns:a16="http://schemas.microsoft.com/office/drawing/2014/main" id="{D8B225EB-4F7A-B43A-7863-9B015BF80D3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DC16C0D-D7D6-138C-C84D-EF1591D7B1F9}"/>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165367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42065F9-DB30-069A-1C71-80D550AB6AB9}"/>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3" name="Fußzeilenplatzhalter 2">
            <a:extLst>
              <a:ext uri="{FF2B5EF4-FFF2-40B4-BE49-F238E27FC236}">
                <a16:creationId xmlns:a16="http://schemas.microsoft.com/office/drawing/2014/main" id="{F013D7D3-0D72-DF1F-2E1D-40FB634D4BA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659AEFC-640A-DF41-341D-5584C3EEEAA6}"/>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164386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28682-20EC-BC30-ABCB-FAA809CCFBA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2C951C2-2D34-D1E0-59B5-600650D2F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7B19B6A-3D9D-3BDA-A635-4C66DF62A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A1D3D87-7311-2B65-6865-98FF748A2D37}"/>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6" name="Fußzeilenplatzhalter 5">
            <a:extLst>
              <a:ext uri="{FF2B5EF4-FFF2-40B4-BE49-F238E27FC236}">
                <a16:creationId xmlns:a16="http://schemas.microsoft.com/office/drawing/2014/main" id="{398B62F9-7D2E-43F9-EC72-405557433EC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B650A8C-CAC0-2FA2-8258-2A42C87E350C}"/>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81866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7262A-5700-BB72-43D7-A20ED400703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F4C6F09-3B71-711D-9474-291AEEBC6B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8ABC5C5-EBF8-222A-98C6-DB832CFB6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65A8E03-7393-5FFC-E0D7-925F438B74CE}"/>
              </a:ext>
            </a:extLst>
          </p:cNvPr>
          <p:cNvSpPr>
            <a:spLocks noGrp="1"/>
          </p:cNvSpPr>
          <p:nvPr>
            <p:ph type="dt" sz="half" idx="10"/>
          </p:nvPr>
        </p:nvSpPr>
        <p:spPr/>
        <p:txBody>
          <a:bodyPr/>
          <a:lstStyle/>
          <a:p>
            <a:fld id="{4C4D1EDB-CCA0-7945-B994-1A16EBE9F4A0}" type="datetimeFigureOut">
              <a:rPr lang="de-DE" smtClean="0"/>
              <a:t>29.11.2023</a:t>
            </a:fld>
            <a:endParaRPr lang="de-DE"/>
          </a:p>
        </p:txBody>
      </p:sp>
      <p:sp>
        <p:nvSpPr>
          <p:cNvPr id="6" name="Fußzeilenplatzhalter 5">
            <a:extLst>
              <a:ext uri="{FF2B5EF4-FFF2-40B4-BE49-F238E27FC236}">
                <a16:creationId xmlns:a16="http://schemas.microsoft.com/office/drawing/2014/main" id="{929504C2-077D-1674-DCED-2071FFB2FFC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2ABEAB3-9DA7-14E7-2066-63C48EF38F4B}"/>
              </a:ext>
            </a:extLst>
          </p:cNvPr>
          <p:cNvSpPr>
            <a:spLocks noGrp="1"/>
          </p:cNvSpPr>
          <p:nvPr>
            <p:ph type="sldNum" sz="quarter" idx="12"/>
          </p:nvPr>
        </p:nvSpPr>
        <p:spPr/>
        <p:txBody>
          <a:bodyPr/>
          <a:lstStyle/>
          <a:p>
            <a:fld id="{9F6C10EB-47D9-994C-BF86-26965015566D}" type="slidenum">
              <a:rPr lang="de-DE" smtClean="0"/>
              <a:t>‹Nr.›</a:t>
            </a:fld>
            <a:endParaRPr lang="de-DE"/>
          </a:p>
        </p:txBody>
      </p:sp>
    </p:spTree>
    <p:extLst>
      <p:ext uri="{BB962C8B-B14F-4D97-AF65-F5344CB8AC3E}">
        <p14:creationId xmlns:p14="http://schemas.microsoft.com/office/powerpoint/2010/main" val="400818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26138F-42D2-410F-483D-C43802A538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75F6A25-0092-9B69-B804-F308510B9C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CD31E0-CB22-BC2C-5246-A7EE12354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D1EDB-CCA0-7945-B994-1A16EBE9F4A0}" type="datetimeFigureOut">
              <a:rPr lang="de-DE" smtClean="0"/>
              <a:t>29.11.2023</a:t>
            </a:fld>
            <a:endParaRPr lang="de-DE"/>
          </a:p>
        </p:txBody>
      </p:sp>
      <p:sp>
        <p:nvSpPr>
          <p:cNvPr id="5" name="Fußzeilenplatzhalter 4">
            <a:extLst>
              <a:ext uri="{FF2B5EF4-FFF2-40B4-BE49-F238E27FC236}">
                <a16:creationId xmlns:a16="http://schemas.microsoft.com/office/drawing/2014/main" id="{B547ECDB-2E63-F059-B114-606892831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6BD5653-3F8C-FA20-EE96-03A153AFEA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C10EB-47D9-994C-BF86-26965015566D}" type="slidenum">
              <a:rPr lang="de-DE" smtClean="0"/>
              <a:t>‹Nr.›</a:t>
            </a:fld>
            <a:endParaRPr lang="de-DE"/>
          </a:p>
        </p:txBody>
      </p:sp>
    </p:spTree>
    <p:extLst>
      <p:ext uri="{BB962C8B-B14F-4D97-AF65-F5344CB8AC3E}">
        <p14:creationId xmlns:p14="http://schemas.microsoft.com/office/powerpoint/2010/main" val="159177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CC27B9A6-0B49-48D2-80FC-EE1303321A70}"/>
              </a:ext>
            </a:extLst>
          </p:cNvPr>
          <p:cNvSpPr>
            <a:spLocks noGrp="1"/>
          </p:cNvSpPr>
          <p:nvPr>
            <p:ph type="ctrTitle"/>
          </p:nvPr>
        </p:nvSpPr>
        <p:spPr>
          <a:xfrm>
            <a:off x="874815" y="798703"/>
            <a:ext cx="5221185" cy="3072015"/>
          </a:xfrm>
        </p:spPr>
        <p:txBody>
          <a:bodyPr anchor="b">
            <a:normAutofit/>
          </a:bodyPr>
          <a:lstStyle/>
          <a:p>
            <a:r>
              <a:rPr lang="de-DE" sz="2900" b="1" dirty="0">
                <a:latin typeface="Verdana" pitchFamily="34" charset="0"/>
                <a:ea typeface="Verdana" pitchFamily="34" charset="0"/>
                <a:cs typeface="Verdana" pitchFamily="34" charset="0"/>
              </a:rPr>
              <a:t>Herzlich willkommen zum </a:t>
            </a:r>
            <a:br>
              <a:rPr lang="de-DE" sz="2900" b="1" dirty="0">
                <a:latin typeface="Verdana" pitchFamily="34" charset="0"/>
                <a:ea typeface="Verdana" pitchFamily="34" charset="0"/>
                <a:cs typeface="Verdana" pitchFamily="34" charset="0"/>
              </a:rPr>
            </a:br>
            <a:r>
              <a:rPr lang="de-DE" sz="2900" b="1" dirty="0">
                <a:latin typeface="Verdana" pitchFamily="34" charset="0"/>
                <a:ea typeface="Verdana" pitchFamily="34" charset="0"/>
                <a:cs typeface="Verdana" pitchFamily="34" charset="0"/>
              </a:rPr>
              <a:t>Eltern-Info-Abend </a:t>
            </a:r>
            <a:br>
              <a:rPr lang="de-DE" sz="2900" b="1" dirty="0">
                <a:latin typeface="Verdana" pitchFamily="34" charset="0"/>
                <a:ea typeface="Verdana" pitchFamily="34" charset="0"/>
                <a:cs typeface="Verdana" pitchFamily="34" charset="0"/>
              </a:rPr>
            </a:br>
            <a:r>
              <a:rPr lang="de-DE" sz="2900" b="1" dirty="0">
                <a:latin typeface="Verdana" pitchFamily="34" charset="0"/>
                <a:ea typeface="Verdana" pitchFamily="34" charset="0"/>
                <a:cs typeface="Verdana" pitchFamily="34" charset="0"/>
              </a:rPr>
              <a:t> zukünftige Klasse 1</a:t>
            </a:r>
            <a:br>
              <a:rPr lang="de-DE" sz="2900" b="1" dirty="0">
                <a:latin typeface="Verdana" pitchFamily="34" charset="0"/>
                <a:ea typeface="Verdana" pitchFamily="34" charset="0"/>
                <a:cs typeface="Verdana" pitchFamily="34" charset="0"/>
              </a:rPr>
            </a:br>
            <a:r>
              <a:rPr lang="de-DE" sz="2900" b="1" dirty="0">
                <a:latin typeface="Verdana" pitchFamily="34" charset="0"/>
                <a:ea typeface="Verdana" pitchFamily="34" charset="0"/>
                <a:cs typeface="Verdana" pitchFamily="34" charset="0"/>
              </a:rPr>
              <a:t>  Schuljahr 2024/2025</a:t>
            </a:r>
            <a:br>
              <a:rPr lang="de-DE" sz="2900" b="1" dirty="0">
                <a:latin typeface="Verdana" pitchFamily="34" charset="0"/>
                <a:ea typeface="Verdana" pitchFamily="34" charset="0"/>
                <a:cs typeface="Verdana" pitchFamily="34" charset="0"/>
              </a:rPr>
            </a:br>
            <a:r>
              <a:rPr lang="de-DE" sz="2900" b="1" dirty="0">
                <a:latin typeface="Verdana" pitchFamily="34" charset="0"/>
                <a:ea typeface="Verdana" pitchFamily="34" charset="0"/>
                <a:cs typeface="Verdana" pitchFamily="34" charset="0"/>
              </a:rPr>
              <a:t>Donnerstag, 28.11.2023</a:t>
            </a:r>
            <a:br>
              <a:rPr lang="de-DE" sz="2900" b="1" dirty="0">
                <a:latin typeface="Verdana" pitchFamily="34" charset="0"/>
                <a:ea typeface="Verdana" pitchFamily="34" charset="0"/>
                <a:cs typeface="Verdana" pitchFamily="34" charset="0"/>
              </a:rPr>
            </a:br>
            <a:endParaRPr lang="de-DE" sz="2900" dirty="0"/>
          </a:p>
        </p:txBody>
      </p:sp>
      <p:sp>
        <p:nvSpPr>
          <p:cNvPr id="3" name="Untertitel 2">
            <a:extLst>
              <a:ext uri="{FF2B5EF4-FFF2-40B4-BE49-F238E27FC236}">
                <a16:creationId xmlns:a16="http://schemas.microsoft.com/office/drawing/2014/main" id="{05B4C36B-0A2D-4B76-B3DF-6F7C1C52C2AF}"/>
              </a:ext>
            </a:extLst>
          </p:cNvPr>
          <p:cNvSpPr>
            <a:spLocks noGrp="1"/>
          </p:cNvSpPr>
          <p:nvPr>
            <p:ph type="subTitle" idx="1"/>
          </p:nvPr>
        </p:nvSpPr>
        <p:spPr>
          <a:xfrm>
            <a:off x="870148" y="3962792"/>
            <a:ext cx="5221185" cy="2102108"/>
          </a:xfrm>
        </p:spPr>
        <p:txBody>
          <a:bodyPr anchor="t">
            <a:normAutofit/>
          </a:bodyPr>
          <a:lstStyle/>
          <a:p>
            <a:pPr>
              <a:spcAft>
                <a:spcPts val="0"/>
              </a:spcAft>
            </a:pPr>
            <a:r>
              <a:rPr lang="de-DE" sz="1900" b="1" kern="150" dirty="0">
                <a:latin typeface="Verdana" panose="020B0604030504040204" pitchFamily="34" charset="0"/>
                <a:ea typeface="Verdana" panose="020B0604030504040204" pitchFamily="34" charset="0"/>
                <a:cs typeface="Verdana" panose="020B0604030504040204" pitchFamily="34" charset="0"/>
              </a:rPr>
              <a:t>GWRS TEGGINGERSCHULE</a:t>
            </a:r>
          </a:p>
          <a:p>
            <a:pPr>
              <a:spcAft>
                <a:spcPts val="0"/>
              </a:spcAft>
            </a:pPr>
            <a:r>
              <a:rPr lang="de-DE" sz="1900" b="1" kern="150" dirty="0">
                <a:latin typeface="Verdana" panose="020B0604030504040204" pitchFamily="34" charset="0"/>
                <a:ea typeface="Verdana" panose="020B0604030504040204" pitchFamily="34" charset="0"/>
                <a:cs typeface="Verdana" panose="020B0604030504040204" pitchFamily="34" charset="0"/>
              </a:rPr>
              <a:t>RADOLFZELL</a:t>
            </a:r>
          </a:p>
          <a:p>
            <a:pPr>
              <a:spcAft>
                <a:spcPts val="0"/>
              </a:spcAft>
            </a:pPr>
            <a:r>
              <a:rPr lang="it-IT" sz="1900" b="1" kern="150" dirty="0" err="1">
                <a:latin typeface="Verdana" panose="020B0604030504040204" pitchFamily="34" charset="0"/>
                <a:ea typeface="Verdana" panose="020B0604030504040204" pitchFamily="34" charset="0"/>
                <a:cs typeface="Verdana" panose="020B0604030504040204" pitchFamily="34" charset="0"/>
              </a:rPr>
              <a:t>Teggingerstraße</a:t>
            </a:r>
            <a:r>
              <a:rPr lang="it-IT" sz="1900" b="1" kern="150" dirty="0">
                <a:latin typeface="Verdana" panose="020B0604030504040204" pitchFamily="34" charset="0"/>
                <a:ea typeface="Verdana" panose="020B0604030504040204" pitchFamily="34" charset="0"/>
                <a:cs typeface="Verdana" panose="020B0604030504040204" pitchFamily="34" charset="0"/>
              </a:rPr>
              <a:t> 3, 78315 </a:t>
            </a:r>
            <a:r>
              <a:rPr lang="it-IT" sz="1900" b="1" kern="150" dirty="0" err="1">
                <a:latin typeface="Verdana" panose="020B0604030504040204" pitchFamily="34" charset="0"/>
                <a:ea typeface="Verdana" panose="020B0604030504040204" pitchFamily="34" charset="0"/>
                <a:cs typeface="Verdana" panose="020B0604030504040204" pitchFamily="34" charset="0"/>
              </a:rPr>
              <a:t>Radolfzell</a:t>
            </a:r>
            <a:r>
              <a:rPr lang="it-IT" sz="1900" b="1" kern="150" dirty="0">
                <a:latin typeface="Verdana" panose="020B0604030504040204" pitchFamily="34" charset="0"/>
                <a:ea typeface="Verdana" panose="020B0604030504040204" pitchFamily="34" charset="0"/>
                <a:cs typeface="Verdana" panose="020B0604030504040204" pitchFamily="34" charset="0"/>
              </a:rPr>
              <a:t>, </a:t>
            </a:r>
          </a:p>
          <a:p>
            <a:pPr>
              <a:spcAft>
                <a:spcPts val="0"/>
              </a:spcAft>
            </a:pPr>
            <a:r>
              <a:rPr lang="it-IT" sz="1900" b="1" kern="150" dirty="0">
                <a:latin typeface="Verdana" panose="020B0604030504040204" pitchFamily="34" charset="0"/>
                <a:ea typeface="Verdana" panose="020B0604030504040204" pitchFamily="34" charset="0"/>
                <a:cs typeface="Verdana" panose="020B0604030504040204" pitchFamily="34" charset="0"/>
              </a:rPr>
              <a:t>Tel. </a:t>
            </a:r>
            <a:r>
              <a:rPr lang="it-IT" sz="1900" b="1" kern="150">
                <a:latin typeface="Verdana" panose="020B0604030504040204" pitchFamily="34" charset="0"/>
                <a:ea typeface="Verdana" panose="020B0604030504040204" pitchFamily="34" charset="0"/>
                <a:cs typeface="Verdana" panose="020B0604030504040204" pitchFamily="34" charset="0"/>
              </a:rPr>
              <a:t>07732-9255-0</a:t>
            </a:r>
            <a:r>
              <a:rPr lang="it-IT" sz="1900" b="1" kern="150" dirty="0">
                <a:latin typeface="Verdana" panose="020B0604030504040204" pitchFamily="34" charset="0"/>
                <a:ea typeface="Verdana" panose="020B0604030504040204" pitchFamily="34" charset="0"/>
                <a:cs typeface="Verdana" panose="020B0604030504040204" pitchFamily="34" charset="0"/>
              </a:rPr>
              <a:t>, Fax. 9255-30</a:t>
            </a:r>
          </a:p>
          <a:p>
            <a:r>
              <a:rPr lang="de-DE" sz="1900" b="1" dirty="0" err="1">
                <a:latin typeface="Verdana" panose="020B0604030504040204" pitchFamily="34" charset="0"/>
                <a:ea typeface="Verdana" panose="020B0604030504040204" pitchFamily="34" charset="0"/>
                <a:cs typeface="Verdana" panose="020B0604030504040204" pitchFamily="34" charset="0"/>
              </a:rPr>
              <a:t>tegginger-schule@t-online.de</a:t>
            </a:r>
            <a:endParaRPr lang="de-DE" sz="1900" b="1" dirty="0">
              <a:latin typeface="Verdana" panose="020B0604030504040204" pitchFamily="34" charset="0"/>
              <a:ea typeface="Verdana" panose="020B0604030504040204" pitchFamily="34" charset="0"/>
              <a:cs typeface="Verdana" panose="020B0604030504040204" pitchFamily="34" charset="0"/>
            </a:endParaRPr>
          </a:p>
          <a:p>
            <a:endParaRPr lang="de-DE" sz="1900" dirty="0"/>
          </a:p>
        </p:txBody>
      </p:sp>
      <p:sp>
        <p:nvSpPr>
          <p:cNvPr id="27" name="Freeform: Shape 26">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fik 3">
            <a:extLst>
              <a:ext uri="{FF2B5EF4-FFF2-40B4-BE49-F238E27FC236}">
                <a16:creationId xmlns:a16="http://schemas.microsoft.com/office/drawing/2014/main" id="{3FA2C9C2-BAB0-452B-B60D-9026E1AAA7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243" y="1842118"/>
            <a:ext cx="4939504" cy="279081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1" name="Freeform: Shape 30">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78755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B25335-87C6-40CD-96AE-918D3CF87D17}"/>
              </a:ext>
            </a:extLst>
          </p:cNvPr>
          <p:cNvSpPr>
            <a:spLocks noGrp="1"/>
          </p:cNvSpPr>
          <p:nvPr>
            <p:ph type="title"/>
          </p:nvPr>
        </p:nvSpPr>
        <p:spPr>
          <a:xfrm>
            <a:off x="1" y="1153572"/>
            <a:ext cx="4389692" cy="4461163"/>
          </a:xfrm>
        </p:spPr>
        <p:txBody>
          <a:bodyPr>
            <a:normAutofit/>
          </a:bodyPr>
          <a:lstStyle/>
          <a:p>
            <a:r>
              <a:rPr 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rPr>
              <a:t>Allgemeine Tipps/ Hinweise/Bitten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728418A5-815A-4A56-BBB5-B0B08AA23169}"/>
              </a:ext>
            </a:extLst>
          </p:cNvPr>
          <p:cNvSpPr>
            <a:spLocks noGrp="1"/>
          </p:cNvSpPr>
          <p:nvPr>
            <p:ph idx="1"/>
          </p:nvPr>
        </p:nvSpPr>
        <p:spPr>
          <a:xfrm>
            <a:off x="4447308" y="591344"/>
            <a:ext cx="6906491" cy="5585619"/>
          </a:xfrm>
        </p:spPr>
        <p:txBody>
          <a:bodyPr anchor="ctr">
            <a:normAutofit/>
          </a:bodyPr>
          <a:lstStyle/>
          <a:p>
            <a:pPr marL="285750" indent="-285750">
              <a:buFont typeface="Arial" pitchFamily="34" charset="0"/>
              <a:buChar char="•"/>
            </a:pPr>
            <a:r>
              <a:rPr lang="de-DE" sz="2400" dirty="0">
                <a:latin typeface="Verdana" pitchFamily="34" charset="0"/>
                <a:ea typeface="Verdana" pitchFamily="34" charset="0"/>
                <a:cs typeface="Verdana" pitchFamily="34" charset="0"/>
              </a:rPr>
              <a:t>Regeln/Gesprächsregeln einüben</a:t>
            </a:r>
          </a:p>
          <a:p>
            <a:pPr marL="285750" indent="-285750">
              <a:buFont typeface="Arial" pitchFamily="34" charset="0"/>
              <a:buChar char="•"/>
            </a:pPr>
            <a:r>
              <a:rPr lang="de-DE" sz="2400" dirty="0">
                <a:latin typeface="Verdana" pitchFamily="34" charset="0"/>
                <a:ea typeface="Verdana" pitchFamily="34" charset="0"/>
                <a:cs typeface="Verdana" pitchFamily="34" charset="0"/>
              </a:rPr>
              <a:t>Sich alleine an- und ausziehen können</a:t>
            </a:r>
          </a:p>
          <a:p>
            <a:pPr marL="285750" indent="-285750">
              <a:buFont typeface="Arial" pitchFamily="34" charset="0"/>
              <a:buChar char="•"/>
            </a:pPr>
            <a:r>
              <a:rPr lang="de-DE" sz="2400" dirty="0">
                <a:latin typeface="Verdana" pitchFamily="34" charset="0"/>
                <a:ea typeface="Verdana" pitchFamily="34" charset="0"/>
                <a:cs typeface="Verdana" pitchFamily="34" charset="0"/>
              </a:rPr>
              <a:t>Vorlesen und Kinder erzählen lassen</a:t>
            </a:r>
          </a:p>
          <a:p>
            <a:pPr marL="285750" indent="-285750">
              <a:buFont typeface="Arial" pitchFamily="34" charset="0"/>
              <a:buChar char="•"/>
            </a:pPr>
            <a:r>
              <a:rPr lang="de-DE" sz="2400" dirty="0">
                <a:latin typeface="Verdana" pitchFamily="34" charset="0"/>
                <a:ea typeface="Verdana" pitchFamily="34" charset="0"/>
                <a:cs typeface="Verdana" pitchFamily="34" charset="0"/>
              </a:rPr>
              <a:t>Spiele spielen, zu Ende spielen, verlieren können</a:t>
            </a:r>
          </a:p>
          <a:p>
            <a:pPr marL="285750" indent="-285750">
              <a:buFont typeface="Arial" pitchFamily="34" charset="0"/>
              <a:buChar char="•"/>
            </a:pPr>
            <a:r>
              <a:rPr lang="de-DE" sz="2400" dirty="0">
                <a:latin typeface="Verdana" pitchFamily="34" charset="0"/>
                <a:ea typeface="Verdana" pitchFamily="34" charset="0"/>
                <a:cs typeface="Verdana" pitchFamily="34" charset="0"/>
              </a:rPr>
              <a:t>Langeweile zulassen</a:t>
            </a:r>
          </a:p>
          <a:p>
            <a:pPr marL="285750" indent="-285750">
              <a:buFont typeface="Arial" pitchFamily="34" charset="0"/>
              <a:buChar char="•"/>
            </a:pPr>
            <a:r>
              <a:rPr lang="de-DE" sz="2400" dirty="0">
                <a:latin typeface="Verdana" pitchFamily="34" charset="0"/>
                <a:ea typeface="Verdana" pitchFamily="34" charset="0"/>
                <a:cs typeface="Verdana" pitchFamily="34" charset="0"/>
              </a:rPr>
              <a:t>Draußen mit Freunden spielen</a:t>
            </a:r>
          </a:p>
          <a:p>
            <a:pPr marL="285750" indent="-285750">
              <a:buFont typeface="Arial" pitchFamily="34" charset="0"/>
              <a:buChar char="•"/>
            </a:pPr>
            <a:r>
              <a:rPr lang="de-DE" sz="2400" dirty="0">
                <a:latin typeface="Verdana" pitchFamily="34" charset="0"/>
                <a:ea typeface="Verdana" pitchFamily="34" charset="0"/>
                <a:cs typeface="Verdana" pitchFamily="34" charset="0"/>
              </a:rPr>
              <a:t>Aufgaben in der Familie übernehmen</a:t>
            </a:r>
          </a:p>
          <a:p>
            <a:pPr marL="285750" indent="-285750">
              <a:buFont typeface="Arial" pitchFamily="34" charset="0"/>
              <a:buChar char="•"/>
            </a:pPr>
            <a:r>
              <a:rPr lang="de-DE" sz="2400" dirty="0">
                <a:latin typeface="Verdana" pitchFamily="34" charset="0"/>
                <a:ea typeface="Verdana" pitchFamily="34" charset="0"/>
                <a:cs typeface="Verdana" pitchFamily="34" charset="0"/>
              </a:rPr>
              <a:t>Wege alleine gehen</a:t>
            </a:r>
          </a:p>
          <a:p>
            <a:pPr marL="0" indent="0">
              <a:buNone/>
            </a:pPr>
            <a:endParaRPr lang="de-DE" sz="2000" dirty="0">
              <a:latin typeface="Verdana" pitchFamily="34" charset="0"/>
              <a:ea typeface="Verdana" pitchFamily="34" charset="0"/>
              <a:cs typeface="Verdana" pitchFamily="34" charset="0"/>
            </a:endParaRPr>
          </a:p>
          <a:p>
            <a:pPr marL="0" indent="0">
              <a:buNone/>
            </a:pPr>
            <a:endParaRPr lang="de-DE" sz="2000" dirty="0"/>
          </a:p>
        </p:txBody>
      </p:sp>
    </p:spTree>
    <p:extLst>
      <p:ext uri="{BB962C8B-B14F-4D97-AF65-F5344CB8AC3E}">
        <p14:creationId xmlns:p14="http://schemas.microsoft.com/office/powerpoint/2010/main" val="11941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B25335-87C6-40CD-96AE-918D3CF87D17}"/>
              </a:ext>
            </a:extLst>
          </p:cNvPr>
          <p:cNvSpPr>
            <a:spLocks noGrp="1"/>
          </p:cNvSpPr>
          <p:nvPr>
            <p:ph type="title"/>
          </p:nvPr>
        </p:nvSpPr>
        <p:spPr>
          <a:xfrm>
            <a:off x="111211" y="1153572"/>
            <a:ext cx="3957206" cy="4345185"/>
          </a:xfrm>
        </p:spPr>
        <p:txBody>
          <a:bodyPr>
            <a:normAutofit/>
          </a:bodyPr>
          <a:lstStyle/>
          <a:p>
            <a:r>
              <a:rPr 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rPr>
              <a:t>Allgemeine Tipps/ Hinweise/Bitten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728418A5-815A-4A56-BBB5-B0B08AA23169}"/>
              </a:ext>
            </a:extLst>
          </p:cNvPr>
          <p:cNvSpPr>
            <a:spLocks noGrp="1"/>
          </p:cNvSpPr>
          <p:nvPr>
            <p:ph idx="1"/>
          </p:nvPr>
        </p:nvSpPr>
        <p:spPr>
          <a:xfrm>
            <a:off x="4447308" y="591344"/>
            <a:ext cx="6906491" cy="5585619"/>
          </a:xfrm>
        </p:spPr>
        <p:txBody>
          <a:bodyPr anchor="ctr">
            <a:normAutofit fontScale="92500" lnSpcReduction="20000"/>
          </a:bodyPr>
          <a:lstStyle/>
          <a:p>
            <a:pPr marL="285750" indent="-285750">
              <a:buFont typeface="Arial" pitchFamily="34" charset="0"/>
              <a:buChar char="•"/>
            </a:pPr>
            <a:r>
              <a:rPr lang="de-DE" sz="2600" dirty="0">
                <a:latin typeface="Verdana" pitchFamily="34" charset="0"/>
                <a:ea typeface="Verdana" pitchFamily="34" charset="0"/>
                <a:cs typeface="Verdana" pitchFamily="34" charset="0"/>
              </a:rPr>
              <a:t>Ein Schulkind kennt seinen Schulweg und hat diesen mit seinen Eltern geübt - siehe Schulwegeplan.</a:t>
            </a:r>
          </a:p>
          <a:p>
            <a:pPr marL="285750" indent="-285750">
              <a:buFont typeface="Arial" pitchFamily="34" charset="0"/>
              <a:buChar char="•"/>
            </a:pPr>
            <a:endParaRPr lang="de-DE" sz="2600" dirty="0">
              <a:latin typeface="Verdana" pitchFamily="34" charset="0"/>
              <a:ea typeface="Verdana" pitchFamily="34" charset="0"/>
              <a:cs typeface="Verdana" pitchFamily="34" charset="0"/>
            </a:endParaRPr>
          </a:p>
          <a:p>
            <a:pPr marL="285750" indent="-285750">
              <a:buFont typeface="Arial" pitchFamily="34" charset="0"/>
              <a:buChar char="•"/>
            </a:pPr>
            <a:r>
              <a:rPr lang="de-DE" sz="2600" dirty="0">
                <a:latin typeface="Verdana" pitchFamily="34" charset="0"/>
                <a:ea typeface="Verdana" pitchFamily="34" charset="0"/>
                <a:cs typeface="Verdana" pitchFamily="34" charset="0"/>
              </a:rPr>
              <a:t>Ein Schulkind geht seinen Schulweg gerne zu Fuß. </a:t>
            </a:r>
          </a:p>
          <a:p>
            <a:pPr marL="285750" indent="-285750">
              <a:buFont typeface="Arial" pitchFamily="34" charset="0"/>
              <a:buChar char="•"/>
            </a:pPr>
            <a:endParaRPr lang="de-DE" sz="2600" dirty="0">
              <a:latin typeface="Verdana" pitchFamily="34" charset="0"/>
              <a:ea typeface="Verdana" pitchFamily="34" charset="0"/>
              <a:cs typeface="Verdana" pitchFamily="34" charset="0"/>
            </a:endParaRPr>
          </a:p>
          <a:p>
            <a:pPr marL="285750" indent="-285750">
              <a:buFont typeface="Arial" pitchFamily="34" charset="0"/>
              <a:buChar char="•"/>
            </a:pPr>
            <a:r>
              <a:rPr lang="de-DE" sz="2600" dirty="0">
                <a:latin typeface="Verdana" pitchFamily="34" charset="0"/>
                <a:ea typeface="Verdana" pitchFamily="34" charset="0"/>
                <a:cs typeface="Verdana" pitchFamily="34" charset="0"/>
              </a:rPr>
              <a:t>Ein Schulkind geht ab der Schultür alleine bis zum Klassenzimmer.</a:t>
            </a:r>
          </a:p>
          <a:p>
            <a:pPr marL="285750" indent="-285750">
              <a:buFont typeface="Arial" pitchFamily="34" charset="0"/>
              <a:buChar char="•"/>
            </a:pPr>
            <a:endParaRPr lang="de-DE" sz="2600" dirty="0">
              <a:latin typeface="Verdana" pitchFamily="34" charset="0"/>
              <a:ea typeface="Verdana" pitchFamily="34" charset="0"/>
              <a:cs typeface="Verdana" pitchFamily="34" charset="0"/>
            </a:endParaRPr>
          </a:p>
          <a:p>
            <a:pPr marL="285750" indent="-285750">
              <a:buFont typeface="Arial" pitchFamily="34" charset="0"/>
              <a:buChar char="•"/>
            </a:pPr>
            <a:r>
              <a:rPr lang="de-DE" sz="2600" dirty="0">
                <a:latin typeface="Verdana" pitchFamily="34" charset="0"/>
                <a:ea typeface="Verdana" pitchFamily="34" charset="0"/>
                <a:cs typeface="Verdana" pitchFamily="34" charset="0"/>
              </a:rPr>
              <a:t>Ein Schulkind trägt seinen Schulranzen selbst.</a:t>
            </a:r>
          </a:p>
          <a:p>
            <a:pPr marL="285750" indent="-285750">
              <a:buFont typeface="Arial" pitchFamily="34" charset="0"/>
              <a:buChar char="•"/>
            </a:pPr>
            <a:endParaRPr lang="de-DE" sz="2600" dirty="0">
              <a:latin typeface="Verdana" pitchFamily="34" charset="0"/>
              <a:ea typeface="Verdana" pitchFamily="34" charset="0"/>
              <a:cs typeface="Verdana" pitchFamily="34" charset="0"/>
            </a:endParaRPr>
          </a:p>
          <a:p>
            <a:pPr marL="285750" indent="-285750">
              <a:buFont typeface="Arial" pitchFamily="34" charset="0"/>
              <a:buChar char="•"/>
            </a:pPr>
            <a:r>
              <a:rPr lang="de-DE" sz="2600" dirty="0">
                <a:latin typeface="Verdana" pitchFamily="34" charset="0"/>
                <a:ea typeface="Verdana" pitchFamily="34" charset="0"/>
                <a:cs typeface="Verdana" pitchFamily="34" charset="0"/>
              </a:rPr>
              <a:t>Ein Schulkind kennt seine Adresse.</a:t>
            </a:r>
          </a:p>
          <a:p>
            <a:pPr marL="285750" indent="-285750">
              <a:buFont typeface="Arial" pitchFamily="34" charset="0"/>
              <a:buChar char="•"/>
            </a:pPr>
            <a:endParaRPr lang="de-DE" sz="2600" dirty="0">
              <a:latin typeface="Verdana" pitchFamily="34" charset="0"/>
              <a:ea typeface="Verdana" pitchFamily="34" charset="0"/>
              <a:cs typeface="Verdana" pitchFamily="34" charset="0"/>
            </a:endParaRPr>
          </a:p>
          <a:p>
            <a:pPr marL="285750" indent="-285750">
              <a:buFont typeface="Arial" pitchFamily="34" charset="0"/>
              <a:buChar char="•"/>
            </a:pPr>
            <a:r>
              <a:rPr lang="de-DE" sz="2600" dirty="0">
                <a:latin typeface="Verdana" pitchFamily="34" charset="0"/>
                <a:ea typeface="Verdana" pitchFamily="34" charset="0"/>
                <a:cs typeface="Verdana" pitchFamily="34" charset="0"/>
              </a:rPr>
              <a:t>Ein Schulkind kann seine Schuhe binden.</a:t>
            </a:r>
          </a:p>
          <a:p>
            <a:endParaRPr lang="de-DE" sz="2000" dirty="0"/>
          </a:p>
        </p:txBody>
      </p:sp>
    </p:spTree>
    <p:extLst>
      <p:ext uri="{BB962C8B-B14F-4D97-AF65-F5344CB8AC3E}">
        <p14:creationId xmlns:p14="http://schemas.microsoft.com/office/powerpoint/2010/main" val="22743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1">
            <a:extLst>
              <a:ext uri="{FF2B5EF4-FFF2-40B4-BE49-F238E27FC236}">
                <a16:creationId xmlns:a16="http://schemas.microsoft.com/office/drawing/2014/main" id="{C3F9EAF8-3EA7-459F-95B7-EBE70541CF8C}"/>
              </a:ext>
            </a:extLst>
          </p:cNvPr>
          <p:cNvSpPr>
            <a:spLocks noGrp="1"/>
          </p:cNvSpPr>
          <p:nvPr>
            <p:ph type="title"/>
          </p:nvPr>
        </p:nvSpPr>
        <p:spPr>
          <a:xfrm>
            <a:off x="280037" y="1153572"/>
            <a:ext cx="4167271" cy="4461163"/>
          </a:xfrm>
        </p:spPr>
        <p:txBody>
          <a:bodyPr>
            <a:normAutofit/>
          </a:bodyPr>
          <a:lstStyle/>
          <a:p>
            <a:r>
              <a:rPr 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rPr>
              <a:t>Allgemeine Tipps/ Hinweise/Bitten</a:t>
            </a:r>
            <a:endParaRPr lang="de-DE" sz="2800" dirty="0">
              <a:solidFill>
                <a:srgbClr val="FFFFFF"/>
              </a:solidFill>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B8722446-0A14-4C2A-B287-6A996A64C596}"/>
              </a:ext>
            </a:extLst>
          </p:cNvPr>
          <p:cNvSpPr>
            <a:spLocks noGrp="1"/>
          </p:cNvSpPr>
          <p:nvPr>
            <p:ph idx="1"/>
          </p:nvPr>
        </p:nvSpPr>
        <p:spPr>
          <a:xfrm>
            <a:off x="4447308" y="591344"/>
            <a:ext cx="6906491" cy="5585619"/>
          </a:xfrm>
        </p:spPr>
        <p:txBody>
          <a:bodyPr anchor="ctr">
            <a:normAutofit/>
          </a:bodyPr>
          <a:lstStyle/>
          <a:p>
            <a:pPr marL="6160" indent="0">
              <a:buNone/>
            </a:pPr>
            <a:r>
              <a:rPr lang="de-DE" sz="2400" dirty="0">
                <a:latin typeface="Verdana" pitchFamily="34" charset="0"/>
                <a:ea typeface="Verdana" pitchFamily="34" charset="0"/>
                <a:cs typeface="Verdana" pitchFamily="34" charset="0"/>
              </a:rPr>
              <a:t>Zum Start in einen erfolgreichen Schultag benötigt ein Schulkind:</a:t>
            </a:r>
          </a:p>
          <a:p>
            <a:endParaRPr lang="de-DE" sz="2400" dirty="0">
              <a:latin typeface="Verdana" pitchFamily="34" charset="0"/>
              <a:ea typeface="Verdana" pitchFamily="34" charset="0"/>
              <a:cs typeface="Verdana" pitchFamily="34" charset="0"/>
            </a:endParaRPr>
          </a:p>
          <a:p>
            <a:pPr marL="342900" indent="-342900">
              <a:buFont typeface="Arial" pitchFamily="34" charset="0"/>
              <a:buChar char="•"/>
            </a:pPr>
            <a:r>
              <a:rPr lang="de-DE" sz="2400" dirty="0">
                <a:latin typeface="Verdana" pitchFamily="34" charset="0"/>
                <a:ea typeface="Verdana" pitchFamily="34" charset="0"/>
                <a:cs typeface="Verdana" pitchFamily="34" charset="0"/>
              </a:rPr>
              <a:t>Genügend Schlaf (ca. 10 Stunden). </a:t>
            </a:r>
          </a:p>
          <a:p>
            <a:pPr marL="342900" indent="-342900">
              <a:buAutoNum type="arabicPeriod"/>
            </a:pPr>
            <a:endParaRPr lang="de-DE" sz="2400" dirty="0">
              <a:latin typeface="Verdana" pitchFamily="34" charset="0"/>
              <a:ea typeface="Verdana" pitchFamily="34" charset="0"/>
              <a:cs typeface="Verdana" pitchFamily="34" charset="0"/>
            </a:endParaRPr>
          </a:p>
          <a:p>
            <a:pPr marL="342900" indent="-342900">
              <a:buFont typeface="Arial" pitchFamily="34" charset="0"/>
              <a:buChar char="•"/>
            </a:pPr>
            <a:r>
              <a:rPr lang="de-DE" sz="2400" dirty="0">
                <a:latin typeface="Verdana" pitchFamily="34" charset="0"/>
                <a:ea typeface="Verdana" pitchFamily="34" charset="0"/>
                <a:cs typeface="Verdana" pitchFamily="34" charset="0"/>
              </a:rPr>
              <a:t>Ein gesundes Frühstück ohne Fernsehen, Konsole, Tablet, … </a:t>
            </a:r>
          </a:p>
          <a:p>
            <a:pPr marL="342900" indent="-342900">
              <a:buAutoNum type="arabicPeriod"/>
            </a:pPr>
            <a:endParaRPr lang="de-DE" sz="2400" dirty="0">
              <a:latin typeface="Verdana" pitchFamily="34" charset="0"/>
              <a:ea typeface="Verdana" pitchFamily="34" charset="0"/>
              <a:cs typeface="Verdana" pitchFamily="34" charset="0"/>
            </a:endParaRPr>
          </a:p>
          <a:p>
            <a:pPr marL="342900" indent="-342900">
              <a:buFont typeface="Arial" pitchFamily="34" charset="0"/>
              <a:buChar char="•"/>
            </a:pPr>
            <a:r>
              <a:rPr lang="de-DE" sz="2400" dirty="0">
                <a:latin typeface="Verdana" pitchFamily="34" charset="0"/>
                <a:ea typeface="Verdana" pitchFamily="34" charset="0"/>
                <a:cs typeface="Verdana" pitchFamily="34" charset="0"/>
              </a:rPr>
              <a:t>Gesundes Pausenvesper mit Wasser.</a:t>
            </a:r>
          </a:p>
          <a:p>
            <a:pPr marL="342900" indent="-342900">
              <a:buAutoNum type="arabicPeriod"/>
            </a:pPr>
            <a:endParaRPr lang="de-DE" sz="2400" dirty="0">
              <a:latin typeface="Verdana" pitchFamily="34" charset="0"/>
              <a:ea typeface="Verdana" pitchFamily="34" charset="0"/>
              <a:cs typeface="Verdana" pitchFamily="34" charset="0"/>
            </a:endParaRPr>
          </a:p>
          <a:p>
            <a:pPr marL="342900" indent="-342900">
              <a:buFont typeface="Arial" pitchFamily="34" charset="0"/>
              <a:buChar char="•"/>
            </a:pPr>
            <a:r>
              <a:rPr lang="de-DE" sz="2400" dirty="0">
                <a:latin typeface="Verdana" pitchFamily="34" charset="0"/>
                <a:ea typeface="Verdana" pitchFamily="34" charset="0"/>
                <a:cs typeface="Verdana" pitchFamily="34" charset="0"/>
              </a:rPr>
              <a:t>Viel Bewegung in der Freizeit.</a:t>
            </a:r>
          </a:p>
          <a:p>
            <a:endParaRPr lang="de-DE" sz="2400" dirty="0"/>
          </a:p>
        </p:txBody>
      </p:sp>
    </p:spTree>
    <p:extLst>
      <p:ext uri="{BB962C8B-B14F-4D97-AF65-F5344CB8AC3E}">
        <p14:creationId xmlns:p14="http://schemas.microsoft.com/office/powerpoint/2010/main" val="31832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98463" y="5589241"/>
            <a:ext cx="8229600" cy="824955"/>
          </a:xfrm>
        </p:spPr>
        <p:txBody>
          <a:bodyPr>
            <a:normAutofit fontScale="92500" lnSpcReduction="20000"/>
          </a:bodyPr>
          <a:lstStyle/>
          <a:p>
            <a:pPr marL="0" indent="0" algn="ctr">
              <a:buNone/>
            </a:pPr>
            <a:r>
              <a:rPr lang="de-DE" dirty="0"/>
              <a:t>Suchbegriff: </a:t>
            </a:r>
          </a:p>
          <a:p>
            <a:pPr marL="0" indent="0" algn="ctr">
              <a:buNone/>
            </a:pPr>
            <a:r>
              <a:rPr lang="de-DE" dirty="0"/>
              <a:t>Landkreis Konstanz Einschulungsuntersuchung Ratgeber</a:t>
            </a:r>
          </a:p>
        </p:txBody>
      </p:sp>
      <p:pic>
        <p:nvPicPr>
          <p:cNvPr id="2" name="Grafik 1">
            <a:extLst>
              <a:ext uri="{FF2B5EF4-FFF2-40B4-BE49-F238E27FC236}">
                <a16:creationId xmlns:a16="http://schemas.microsoft.com/office/drawing/2014/main" id="{0855C738-B2B7-4DEE-A6EE-F12319633A6F}"/>
              </a:ext>
            </a:extLst>
          </p:cNvPr>
          <p:cNvPicPr>
            <a:picLocks noChangeAspect="1"/>
          </p:cNvPicPr>
          <p:nvPr/>
        </p:nvPicPr>
        <p:blipFill>
          <a:blip r:embed="rId2" cstate="print"/>
          <a:stretch>
            <a:fillRect/>
          </a:stretch>
        </p:blipFill>
        <p:spPr>
          <a:xfrm>
            <a:off x="4065973" y="324597"/>
            <a:ext cx="3788181" cy="5096693"/>
          </a:xfrm>
          <a:prstGeom prst="rect">
            <a:avLst/>
          </a:prstGeom>
        </p:spPr>
      </p:pic>
      <p:sp>
        <p:nvSpPr>
          <p:cNvPr id="4" name="Datumsplatzhalter 3">
            <a:extLst>
              <a:ext uri="{FF2B5EF4-FFF2-40B4-BE49-F238E27FC236}">
                <a16:creationId xmlns:a16="http://schemas.microsoft.com/office/drawing/2014/main" id="{72C7522E-A7E5-4384-AE11-F03C79BA8BDE}"/>
              </a:ext>
            </a:extLst>
          </p:cNvPr>
          <p:cNvSpPr>
            <a:spLocks noGrp="1"/>
          </p:cNvSpPr>
          <p:nvPr>
            <p:ph type="dt" sz="half" idx="10"/>
          </p:nvPr>
        </p:nvSpPr>
        <p:spPr/>
        <p:txBody>
          <a:bodyPr/>
          <a:lstStyle/>
          <a:p>
            <a:r>
              <a:rPr lang="de-DE"/>
              <a:t>15.11.2023</a:t>
            </a:r>
            <a:endParaRPr lang="de-DE" dirty="0"/>
          </a:p>
        </p:txBody>
      </p:sp>
      <p:sp>
        <p:nvSpPr>
          <p:cNvPr id="5" name="Fußzeilenplatzhalter 4"/>
          <p:cNvSpPr>
            <a:spLocks noGrp="1"/>
          </p:cNvSpPr>
          <p:nvPr>
            <p:ph type="ftr" sz="quarter" idx="11"/>
          </p:nvPr>
        </p:nvSpPr>
        <p:spPr/>
        <p:txBody>
          <a:bodyPr/>
          <a:lstStyle/>
          <a:p>
            <a:r>
              <a:rPr lang="de-DE"/>
              <a:t>AK Kooperation Kita - GS Radolfzell</a:t>
            </a:r>
          </a:p>
        </p:txBody>
      </p:sp>
    </p:spTree>
    <p:extLst>
      <p:ext uri="{BB962C8B-B14F-4D97-AF65-F5344CB8AC3E}">
        <p14:creationId xmlns:p14="http://schemas.microsoft.com/office/powerpoint/2010/main" val="113252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370BF-87A1-40DE-8BF8-92D3BB82D243}"/>
              </a:ext>
            </a:extLst>
          </p:cNvPr>
          <p:cNvSpPr>
            <a:spLocks noGrp="1"/>
          </p:cNvSpPr>
          <p:nvPr>
            <p:ph type="title"/>
          </p:nvPr>
        </p:nvSpPr>
        <p:spPr/>
        <p:txBody>
          <a:bodyPr/>
          <a:lstStyle/>
          <a:p>
            <a:r>
              <a:rPr lang="de-DE" altLang="de-DE" dirty="0"/>
              <a:t>Grundschulförderklasse (GFK)</a:t>
            </a:r>
            <a:endParaRPr lang="de-DE" dirty="0"/>
          </a:p>
        </p:txBody>
      </p:sp>
      <p:sp>
        <p:nvSpPr>
          <p:cNvPr id="3" name="Inhaltsplatzhalter 2">
            <a:extLst>
              <a:ext uri="{FF2B5EF4-FFF2-40B4-BE49-F238E27FC236}">
                <a16:creationId xmlns:a16="http://schemas.microsoft.com/office/drawing/2014/main" id="{C7AEA49A-1F05-4036-A2BA-CF4CF50237CF}"/>
              </a:ext>
            </a:extLst>
          </p:cNvPr>
          <p:cNvSpPr>
            <a:spLocks noGrp="1"/>
          </p:cNvSpPr>
          <p:nvPr>
            <p:ph idx="1"/>
          </p:nvPr>
        </p:nvSpPr>
        <p:spPr>
          <a:xfrm>
            <a:off x="838200" y="1571720"/>
            <a:ext cx="10515600" cy="4664823"/>
          </a:xfrm>
        </p:spPr>
        <p:txBody>
          <a:bodyPr>
            <a:normAutofit fontScale="92500" lnSpcReduction="20000"/>
          </a:bodyPr>
          <a:lstStyle/>
          <a:p>
            <a:pPr marL="0" indent="0">
              <a:buNone/>
            </a:pPr>
            <a:r>
              <a:rPr lang="de-DE" b="1" dirty="0"/>
              <a:t>Aufgabe und Ziel der GFK:</a:t>
            </a:r>
          </a:p>
          <a:p>
            <a:r>
              <a:rPr lang="de-DE" dirty="0"/>
              <a:t>Hat die Aufgabe, schulpflichtige, vom Schulbesuch zurückgestellte Kinder, zur Schulbereitschaft zu führen. </a:t>
            </a:r>
          </a:p>
          <a:p>
            <a:pPr>
              <a:buFont typeface="Wingdings" panose="05000000000000000000" pitchFamily="2" charset="2"/>
              <a:buChar char="à"/>
            </a:pPr>
            <a:r>
              <a:rPr lang="de-DE" dirty="0"/>
              <a:t>Förderort für Kinder mit Entwicklungsbedarf in verschiedenen Bereichen</a:t>
            </a:r>
          </a:p>
          <a:p>
            <a:r>
              <a:rPr lang="de-DE" dirty="0"/>
              <a:t>Begleitung des einzelnen Kindes in seiner persönlichen Entwicklung</a:t>
            </a:r>
          </a:p>
          <a:p>
            <a:r>
              <a:rPr lang="de-DE" dirty="0"/>
              <a:t>Das Kind sammelt erste Erfahrungen mit dem Lernort Schule. Durch den Wechsel von Spiel- und Arbeitsphasen wird es systematisch an das Arbeiten herangeführt. Selbstständigkeit und Struktur bei Arbeitsabläufen, Routine im Umgang mit Hausaufgaben, Pausenzeiten und dem sozialen Miteinander im Schulalltag sind ebenfalls von großer Bedeutung.</a:t>
            </a:r>
          </a:p>
          <a:p>
            <a:r>
              <a:rPr lang="de-DE" dirty="0"/>
              <a:t>Nicht aufgenommen werden Kinder mit einem festgestellten sonderpädagogischen Förderbedarf, bzw. Kinder, bei denen davon auszugehen ist, dass sie nach einem Jahr in der GFK nicht die Regelschule besuchen können.</a:t>
            </a:r>
          </a:p>
          <a:p>
            <a:endParaRPr lang="de-DE" dirty="0"/>
          </a:p>
          <a:p>
            <a:pPr marL="0" indent="0">
              <a:buNone/>
            </a:pPr>
            <a:endParaRPr lang="de-DE" dirty="0"/>
          </a:p>
          <a:p>
            <a:endParaRPr lang="de-DE" dirty="0"/>
          </a:p>
        </p:txBody>
      </p:sp>
      <p:sp>
        <p:nvSpPr>
          <p:cNvPr id="4" name="Datumsplatzhalter 3">
            <a:extLst>
              <a:ext uri="{FF2B5EF4-FFF2-40B4-BE49-F238E27FC236}">
                <a16:creationId xmlns:a16="http://schemas.microsoft.com/office/drawing/2014/main" id="{BAECA3B1-8137-4FA7-96C7-A493441BF770}"/>
              </a:ext>
            </a:extLst>
          </p:cNvPr>
          <p:cNvSpPr>
            <a:spLocks noGrp="1"/>
          </p:cNvSpPr>
          <p:nvPr>
            <p:ph type="dt" sz="half" idx="10"/>
          </p:nvPr>
        </p:nvSpPr>
        <p:spPr/>
        <p:txBody>
          <a:bodyPr/>
          <a:lstStyle/>
          <a:p>
            <a:r>
              <a:rPr lang="de-DE"/>
              <a:t>15.11.2023</a:t>
            </a:r>
          </a:p>
        </p:txBody>
      </p:sp>
      <p:sp>
        <p:nvSpPr>
          <p:cNvPr id="5" name="Fußzeilenplatzhalter 4">
            <a:extLst>
              <a:ext uri="{FF2B5EF4-FFF2-40B4-BE49-F238E27FC236}">
                <a16:creationId xmlns:a16="http://schemas.microsoft.com/office/drawing/2014/main" id="{D0B3AEB2-CBFC-4098-A6E6-4DFB38632958}"/>
              </a:ext>
            </a:extLst>
          </p:cNvPr>
          <p:cNvSpPr>
            <a:spLocks noGrp="1"/>
          </p:cNvSpPr>
          <p:nvPr>
            <p:ph type="ftr" sz="quarter" idx="11"/>
          </p:nvPr>
        </p:nvSpPr>
        <p:spPr/>
        <p:txBody>
          <a:bodyPr/>
          <a:lstStyle/>
          <a:p>
            <a:r>
              <a:rPr lang="de-DE" dirty="0"/>
              <a:t>AK Kooperation Kita - GS Radolfzell</a:t>
            </a:r>
          </a:p>
        </p:txBody>
      </p:sp>
    </p:spTree>
    <p:extLst>
      <p:ext uri="{BB962C8B-B14F-4D97-AF65-F5344CB8AC3E}">
        <p14:creationId xmlns:p14="http://schemas.microsoft.com/office/powerpoint/2010/main" val="334984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370BF-87A1-40DE-8BF8-92D3BB82D243}"/>
              </a:ext>
            </a:extLst>
          </p:cNvPr>
          <p:cNvSpPr>
            <a:spLocks noGrp="1"/>
          </p:cNvSpPr>
          <p:nvPr>
            <p:ph type="title"/>
          </p:nvPr>
        </p:nvSpPr>
        <p:spPr/>
        <p:txBody>
          <a:bodyPr/>
          <a:lstStyle/>
          <a:p>
            <a:r>
              <a:rPr lang="de-DE" altLang="de-DE" dirty="0"/>
              <a:t>Grundschulförderklasse (GFK)</a:t>
            </a:r>
            <a:endParaRPr lang="de-DE" dirty="0"/>
          </a:p>
        </p:txBody>
      </p:sp>
      <p:sp>
        <p:nvSpPr>
          <p:cNvPr id="3" name="Inhaltsplatzhalter 2">
            <a:extLst>
              <a:ext uri="{FF2B5EF4-FFF2-40B4-BE49-F238E27FC236}">
                <a16:creationId xmlns:a16="http://schemas.microsoft.com/office/drawing/2014/main" id="{C7AEA49A-1F05-4036-A2BA-CF4CF50237CF}"/>
              </a:ext>
            </a:extLst>
          </p:cNvPr>
          <p:cNvSpPr>
            <a:spLocks noGrp="1"/>
          </p:cNvSpPr>
          <p:nvPr>
            <p:ph idx="1"/>
          </p:nvPr>
        </p:nvSpPr>
        <p:spPr>
          <a:xfrm>
            <a:off x="838200" y="1574613"/>
            <a:ext cx="10515600" cy="4682752"/>
          </a:xfrm>
        </p:spPr>
        <p:txBody>
          <a:bodyPr>
            <a:normAutofit fontScale="85000" lnSpcReduction="20000"/>
          </a:bodyPr>
          <a:lstStyle/>
          <a:p>
            <a:r>
              <a:rPr lang="de-DE" sz="3400" dirty="0"/>
              <a:t>Standort Böhringen – Storchenschule,                                                          kostenfreie Beförderung durch Malteser Hilfsdienst </a:t>
            </a:r>
          </a:p>
          <a:p>
            <a:r>
              <a:rPr lang="de-DE" sz="3400" dirty="0"/>
              <a:t>einjährige Einrichtung für vom Schulbesuch zurückgestellte Kinder</a:t>
            </a:r>
          </a:p>
          <a:p>
            <a:r>
              <a:rPr lang="de-DE" sz="3400" dirty="0"/>
              <a:t>10-15 Kinder pro Klasse, zusätzlich Arbeit in der Kleingruppe</a:t>
            </a:r>
          </a:p>
          <a:p>
            <a:r>
              <a:rPr lang="de-DE" sz="3400" dirty="0"/>
              <a:t>Kinderzeit an der Storchenschule von 7:00 Uhr bis Unterrichtsbeginn und nachmittags bis 16:00 Uhr möglich</a:t>
            </a:r>
          </a:p>
          <a:p>
            <a:pPr marL="0" indent="0">
              <a:buNone/>
            </a:pPr>
            <a:r>
              <a:rPr lang="de-DE" sz="3400" b="1" dirty="0"/>
              <a:t>Anmeldung:</a:t>
            </a:r>
            <a:endParaRPr lang="de-DE" sz="3400" dirty="0"/>
          </a:p>
          <a:p>
            <a:pPr lvl="0"/>
            <a:r>
              <a:rPr lang="de-DE" sz="3400" dirty="0"/>
              <a:t>Infoabend der </a:t>
            </a:r>
            <a:r>
              <a:rPr lang="de-DE" sz="3400"/>
              <a:t>GFK 18.01.2024 um 19:00 Uhr</a:t>
            </a:r>
            <a:endParaRPr lang="de-DE" sz="3400" dirty="0"/>
          </a:p>
          <a:p>
            <a:pPr lvl="0"/>
            <a:r>
              <a:rPr lang="de-DE" sz="3400" dirty="0"/>
              <a:t>Antrag auf Zurückstellung bei der Stammschule </a:t>
            </a:r>
          </a:p>
          <a:p>
            <a:pPr lvl="0"/>
            <a:r>
              <a:rPr lang="de-DE" sz="3400" dirty="0"/>
              <a:t>Anmeldung für die GFK im März/April (Terminbekanntgabe am Infoabend und über die Presse)</a:t>
            </a:r>
          </a:p>
          <a:p>
            <a:endParaRPr lang="de-DE" dirty="0"/>
          </a:p>
          <a:p>
            <a:endParaRPr lang="de-DE" dirty="0"/>
          </a:p>
          <a:p>
            <a:pPr marL="0" indent="0">
              <a:buNone/>
            </a:pPr>
            <a:endParaRPr lang="de-DE" dirty="0"/>
          </a:p>
          <a:p>
            <a:endParaRPr lang="de-DE" dirty="0"/>
          </a:p>
        </p:txBody>
      </p:sp>
      <p:sp>
        <p:nvSpPr>
          <p:cNvPr id="4" name="Datumsplatzhalter 3">
            <a:extLst>
              <a:ext uri="{FF2B5EF4-FFF2-40B4-BE49-F238E27FC236}">
                <a16:creationId xmlns:a16="http://schemas.microsoft.com/office/drawing/2014/main" id="{BAECA3B1-8137-4FA7-96C7-A493441BF770}"/>
              </a:ext>
            </a:extLst>
          </p:cNvPr>
          <p:cNvSpPr>
            <a:spLocks noGrp="1"/>
          </p:cNvSpPr>
          <p:nvPr>
            <p:ph type="dt" sz="half" idx="10"/>
          </p:nvPr>
        </p:nvSpPr>
        <p:spPr/>
        <p:txBody>
          <a:bodyPr/>
          <a:lstStyle/>
          <a:p>
            <a:r>
              <a:rPr lang="de-DE"/>
              <a:t>15.11.2023</a:t>
            </a:r>
          </a:p>
        </p:txBody>
      </p:sp>
      <p:sp>
        <p:nvSpPr>
          <p:cNvPr id="5" name="Fußzeilenplatzhalter 4">
            <a:extLst>
              <a:ext uri="{FF2B5EF4-FFF2-40B4-BE49-F238E27FC236}">
                <a16:creationId xmlns:a16="http://schemas.microsoft.com/office/drawing/2014/main" id="{D0B3AEB2-CBFC-4098-A6E6-4DFB38632958}"/>
              </a:ext>
            </a:extLst>
          </p:cNvPr>
          <p:cNvSpPr>
            <a:spLocks noGrp="1"/>
          </p:cNvSpPr>
          <p:nvPr>
            <p:ph type="ftr" sz="quarter" idx="11"/>
          </p:nvPr>
        </p:nvSpPr>
        <p:spPr/>
        <p:txBody>
          <a:bodyPr/>
          <a:lstStyle/>
          <a:p>
            <a:r>
              <a:rPr lang="de-DE"/>
              <a:t>AK Kooperation Kita - GS Radolfzell</a:t>
            </a:r>
          </a:p>
        </p:txBody>
      </p:sp>
      <p:pic>
        <p:nvPicPr>
          <p:cNvPr id="6" name="Grafik 5">
            <a:extLst>
              <a:ext uri="{FF2B5EF4-FFF2-40B4-BE49-F238E27FC236}">
                <a16:creationId xmlns:a16="http://schemas.microsoft.com/office/drawing/2014/main" id="{BE495C64-1210-4F04-82F5-E61F32D01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4328" y="198389"/>
            <a:ext cx="2599765" cy="1949824"/>
          </a:xfrm>
          <a:prstGeom prst="rect">
            <a:avLst/>
          </a:prstGeom>
        </p:spPr>
      </p:pic>
    </p:spTree>
    <p:extLst>
      <p:ext uri="{BB962C8B-B14F-4D97-AF65-F5344CB8AC3E}">
        <p14:creationId xmlns:p14="http://schemas.microsoft.com/office/powerpoint/2010/main" val="221096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199" y="291090"/>
            <a:ext cx="10515599" cy="932688"/>
          </a:xfrm>
        </p:spPr>
        <p:txBody>
          <a:bodyPr vert="horz" lIns="91440" tIns="45720" rIns="91440" bIns="45720" rtlCol="0" anchor="b">
            <a:normAutofit/>
          </a:bodyPr>
          <a:lstStyle/>
          <a:p>
            <a:pPr>
              <a:defRPr/>
            </a:pPr>
            <a:r>
              <a:rPr lang="en-US" altLang="de-DE" sz="28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Anfangsunterricht</a:t>
            </a:r>
            <a:r>
              <a:rPr lang="en-US" altLang="de-DE" sz="28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in der </a:t>
            </a:r>
            <a:r>
              <a:rPr lang="en-US" altLang="de-DE" sz="28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Grundschule</a:t>
            </a:r>
            <a:endParaRPr lang="en-US" altLang="de-DE" sz="28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a:extLst>
              <a:ext uri="{FF2B5EF4-FFF2-40B4-BE49-F238E27FC236}">
                <a16:creationId xmlns:a16="http://schemas.microsoft.com/office/drawing/2014/main" id="{09D4EDA9-1361-48D4-ADA9-514DD6741D08}"/>
              </a:ext>
            </a:extLst>
          </p:cNvPr>
          <p:cNvPicPr>
            <a:picLocks noChangeAspect="1"/>
          </p:cNvPicPr>
          <p:nvPr/>
        </p:nvPicPr>
        <p:blipFill rotWithShape="1">
          <a:blip r:embed="rId2"/>
          <a:srcRect l="30735" t="18693" r="11103" b="8889"/>
          <a:stretch/>
        </p:blipFill>
        <p:spPr>
          <a:xfrm>
            <a:off x="2925728" y="1863801"/>
            <a:ext cx="6340542" cy="4440746"/>
          </a:xfrm>
          <a:prstGeom prst="rect">
            <a:avLst/>
          </a:prstGeom>
        </p:spPr>
      </p:pic>
    </p:spTree>
    <p:extLst>
      <p:ext uri="{BB962C8B-B14F-4D97-AF65-F5344CB8AC3E}">
        <p14:creationId xmlns:p14="http://schemas.microsoft.com/office/powerpoint/2010/main" val="280395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B25335-87C6-40CD-96AE-918D3CF87D17}"/>
              </a:ext>
            </a:extLst>
          </p:cNvPr>
          <p:cNvSpPr>
            <a:spLocks noGrp="1"/>
          </p:cNvSpPr>
          <p:nvPr>
            <p:ph type="title"/>
          </p:nvPr>
        </p:nvSpPr>
        <p:spPr>
          <a:xfrm>
            <a:off x="208722" y="1153572"/>
            <a:ext cx="3958550" cy="4461163"/>
          </a:xfrm>
        </p:spPr>
        <p:txBody>
          <a:bodyPr>
            <a:normAutofit/>
          </a:bodyPr>
          <a:lstStyle/>
          <a:p>
            <a:r>
              <a:rPr 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rPr>
              <a:t>Anfangsunterricht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feld 3">
            <a:extLst>
              <a:ext uri="{FF2B5EF4-FFF2-40B4-BE49-F238E27FC236}">
                <a16:creationId xmlns:a16="http://schemas.microsoft.com/office/drawing/2014/main" id="{0F67F14A-CB8D-3B18-4018-F06AE69A743D}"/>
              </a:ext>
            </a:extLst>
          </p:cNvPr>
          <p:cNvSpPr txBox="1"/>
          <p:nvPr/>
        </p:nvSpPr>
        <p:spPr>
          <a:xfrm>
            <a:off x="3789586" y="560366"/>
            <a:ext cx="7968405" cy="461665"/>
          </a:xfrm>
          <a:prstGeom prst="rect">
            <a:avLst/>
          </a:prstGeom>
          <a:noFill/>
        </p:spPr>
        <p:txBody>
          <a:bodyPr wrap="square" rtlCol="0">
            <a:spAutoFit/>
          </a:bodyPr>
          <a:lstStyle/>
          <a:p>
            <a:r>
              <a:rPr lang="de-DE" sz="2400" dirty="0">
                <a:latin typeface="Verdana" panose="020B0604030504040204" pitchFamily="34" charset="0"/>
                <a:ea typeface="Verdana" panose="020B0604030504040204" pitchFamily="34" charset="0"/>
                <a:cs typeface="Verdana" panose="020B0604030504040204" pitchFamily="34" charset="0"/>
              </a:rPr>
              <a:t>Handlungs- und Produktionsorientierter Unterricht</a:t>
            </a:r>
          </a:p>
        </p:txBody>
      </p:sp>
      <p:pic>
        <p:nvPicPr>
          <p:cNvPr id="5" name="Grafik 4" descr="Ein Bild, das drinnen, Person, Baby enthält.&#10;&#10;Automatisch generierte Beschreibung">
            <a:extLst>
              <a:ext uri="{FF2B5EF4-FFF2-40B4-BE49-F238E27FC236}">
                <a16:creationId xmlns:a16="http://schemas.microsoft.com/office/drawing/2014/main" id="{2C77BEF9-B43A-3491-5CEA-CDCE476B0150}"/>
              </a:ext>
            </a:extLst>
          </p:cNvPr>
          <p:cNvPicPr>
            <a:picLocks noChangeAspect="1"/>
          </p:cNvPicPr>
          <p:nvPr/>
        </p:nvPicPr>
        <p:blipFill>
          <a:blip r:embed="rId2"/>
          <a:stretch>
            <a:fillRect/>
          </a:stretch>
        </p:blipFill>
        <p:spPr>
          <a:xfrm rot="16200000">
            <a:off x="6663535" y="3933522"/>
            <a:ext cx="1991792" cy="3399031"/>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B2FD890F-E7B7-42CB-93CE-7C186F199AB1}"/>
              </a:ext>
            </a:extLst>
          </p:cNvPr>
          <p:cNvPicPr>
            <a:picLocks noChangeAspect="1"/>
          </p:cNvPicPr>
          <p:nvPr/>
        </p:nvPicPr>
        <p:blipFill>
          <a:blip r:embed="rId3"/>
          <a:stretch>
            <a:fillRect/>
          </a:stretch>
        </p:blipFill>
        <p:spPr>
          <a:xfrm>
            <a:off x="6992237" y="1386108"/>
            <a:ext cx="1699859" cy="3021973"/>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F521FF0E-9D04-00EF-2610-EC9C0B7E14CB}"/>
              </a:ext>
            </a:extLst>
          </p:cNvPr>
          <p:cNvPicPr>
            <a:picLocks noChangeAspect="1"/>
          </p:cNvPicPr>
          <p:nvPr/>
        </p:nvPicPr>
        <p:blipFill>
          <a:blip r:embed="rId4"/>
          <a:stretch>
            <a:fillRect/>
          </a:stretch>
        </p:blipFill>
        <p:spPr>
          <a:xfrm>
            <a:off x="9201827" y="1386108"/>
            <a:ext cx="1699859" cy="3021969"/>
          </a:xfrm>
          <a:prstGeom prst="rect">
            <a:avLst/>
          </a:prstGeom>
        </p:spPr>
      </p:pic>
      <p:pic>
        <p:nvPicPr>
          <p:cNvPr id="16" name="Grafik 15" descr="Ein Bild, das drinnen, Zubehör, Keramikwaren enthält.&#10;&#10;Automatisch generierte Beschreibung">
            <a:extLst>
              <a:ext uri="{FF2B5EF4-FFF2-40B4-BE49-F238E27FC236}">
                <a16:creationId xmlns:a16="http://schemas.microsoft.com/office/drawing/2014/main" id="{757962A9-786A-1459-A098-BFB67108E7AA}"/>
              </a:ext>
            </a:extLst>
          </p:cNvPr>
          <p:cNvPicPr>
            <a:picLocks noChangeAspect="1"/>
          </p:cNvPicPr>
          <p:nvPr/>
        </p:nvPicPr>
        <p:blipFill>
          <a:blip r:embed="rId5"/>
          <a:stretch>
            <a:fillRect/>
          </a:stretch>
        </p:blipFill>
        <p:spPr>
          <a:xfrm>
            <a:off x="4782646" y="1386108"/>
            <a:ext cx="1699860" cy="3021973"/>
          </a:xfrm>
          <a:prstGeom prst="rect">
            <a:avLst/>
          </a:prstGeom>
        </p:spPr>
      </p:pic>
    </p:spTree>
    <p:extLst>
      <p:ext uri="{BB962C8B-B14F-4D97-AF65-F5344CB8AC3E}">
        <p14:creationId xmlns:p14="http://schemas.microsoft.com/office/powerpoint/2010/main" val="5836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B25335-87C6-40CD-96AE-918D3CF87D17}"/>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2800" b="1" kern="1200" dirty="0" err="1">
                <a:solidFill>
                  <a:srgbClr val="FFFFFF"/>
                </a:solidFill>
                <a:latin typeface="Verdana" panose="020B0604030504040204" pitchFamily="34" charset="0"/>
                <a:ea typeface="Verdana" panose="020B0604030504040204" pitchFamily="34" charset="0"/>
                <a:cs typeface="Verdana" panose="020B0604030504040204" pitchFamily="34" charset="0"/>
              </a:rPr>
              <a:t>Ganztag</a:t>
            </a:r>
            <a:endParaRPr lang="en-US" sz="2800" b="1" kern="12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feld 3">
            <a:extLst>
              <a:ext uri="{FF2B5EF4-FFF2-40B4-BE49-F238E27FC236}">
                <a16:creationId xmlns:a16="http://schemas.microsoft.com/office/drawing/2014/main" id="{0F67F14A-CB8D-3B18-4018-F06AE69A743D}"/>
              </a:ext>
            </a:extLst>
          </p:cNvPr>
          <p:cNvSpPr txBox="1"/>
          <p:nvPr/>
        </p:nvSpPr>
        <p:spPr>
          <a:xfrm>
            <a:off x="4312508" y="560366"/>
            <a:ext cx="7879492" cy="4909036"/>
          </a:xfrm>
          <a:prstGeom prst="rect">
            <a:avLst/>
          </a:prstGeom>
          <a:noFill/>
        </p:spPr>
        <p:txBody>
          <a:bodyPr wrap="square" rtlCol="0">
            <a:spAutoFit/>
          </a:bodyPr>
          <a:lstStyle/>
          <a:p>
            <a:pPr marL="342900" indent="-342900">
              <a:spcAft>
                <a:spcPts val="600"/>
              </a:spcAft>
              <a:buFontTx/>
              <a:buChar char="-"/>
            </a:pPr>
            <a:r>
              <a:rPr lang="de-DE" sz="2400" dirty="0">
                <a:latin typeface="Verdana" panose="020B0604030504040204" pitchFamily="34" charset="0"/>
                <a:ea typeface="Verdana" panose="020B0604030504040204" pitchFamily="34" charset="0"/>
                <a:cs typeface="Verdana" panose="020B0604030504040204" pitchFamily="34" charset="0"/>
              </a:rPr>
              <a:t>Wird von Montag bis Donnerstag von 8:00 Uhr bis 16:00 Uhr angeboten</a:t>
            </a:r>
          </a:p>
          <a:p>
            <a:pPr marL="342900" indent="-342900">
              <a:spcAft>
                <a:spcPts val="600"/>
              </a:spcAft>
              <a:buFontTx/>
              <a:buChar char="-"/>
            </a:pPr>
            <a:r>
              <a:rPr lang="de-DE" sz="2400" dirty="0">
                <a:latin typeface="Verdana" panose="020B0604030504040204" pitchFamily="34" charset="0"/>
                <a:ea typeface="Verdana" panose="020B0604030504040204" pitchFamily="34" charset="0"/>
                <a:cs typeface="Verdana" panose="020B0604030504040204" pitchFamily="34" charset="0"/>
              </a:rPr>
              <a:t>Wahlweise warmes Mittagessen in der Mensa oder Vesperzeit</a:t>
            </a:r>
          </a:p>
          <a:p>
            <a:pPr marL="342900" indent="-342900">
              <a:spcAft>
                <a:spcPts val="600"/>
              </a:spcAft>
              <a:buFontTx/>
              <a:buChar char="-"/>
            </a:pPr>
            <a:r>
              <a:rPr lang="de-DE" sz="2400" dirty="0">
                <a:latin typeface="Verdana" panose="020B0604030504040204" pitchFamily="34" charset="0"/>
                <a:ea typeface="Verdana" panose="020B0604030504040204" pitchFamily="34" charset="0"/>
                <a:cs typeface="Verdana" panose="020B0604030504040204" pitchFamily="34" charset="0"/>
              </a:rPr>
              <a:t>Hausaufgabenbetreuung (Lernzeit)</a:t>
            </a:r>
          </a:p>
          <a:p>
            <a:pPr marL="342900" indent="-342900">
              <a:spcAft>
                <a:spcPts val="600"/>
              </a:spcAft>
              <a:buFontTx/>
              <a:buChar char="-"/>
            </a:pPr>
            <a:r>
              <a:rPr lang="de-DE" sz="2400" dirty="0">
                <a:latin typeface="Verdana" panose="020B0604030504040204" pitchFamily="34" charset="0"/>
                <a:ea typeface="Verdana" panose="020B0604030504040204" pitchFamily="34" charset="0"/>
                <a:cs typeface="Verdana" panose="020B0604030504040204" pitchFamily="34" charset="0"/>
              </a:rPr>
              <a:t>Zahlreiche AGs aus den Bereichen Sport, Musik und Kultur</a:t>
            </a:r>
          </a:p>
          <a:p>
            <a:pPr marL="342900" indent="-342900">
              <a:spcAft>
                <a:spcPts val="600"/>
              </a:spcAft>
              <a:buFontTx/>
              <a:buChar char="-"/>
            </a:pPr>
            <a:r>
              <a:rPr lang="de-DE" sz="2400" dirty="0">
                <a:latin typeface="Verdana" panose="020B0604030504040204" pitchFamily="34" charset="0"/>
                <a:ea typeface="Verdana" panose="020B0604030504040204" pitchFamily="34" charset="0"/>
                <a:cs typeface="Verdana" panose="020B0604030504040204" pitchFamily="34" charset="0"/>
              </a:rPr>
              <a:t>Sanfter Einstieg für die Erstklässler mit der AG „Klein aber fein“, die nur für die Erstklässler bestimmt ist.</a:t>
            </a:r>
          </a:p>
          <a:p>
            <a:pPr marL="342900" indent="-342900">
              <a:spcAft>
                <a:spcPts val="600"/>
              </a:spcAft>
              <a:buFontTx/>
              <a:buChar char="-"/>
            </a:pPr>
            <a:r>
              <a:rPr lang="de-DE" sz="2400" dirty="0">
                <a:latin typeface="Verdana" panose="020B0604030504040204" pitchFamily="34" charset="0"/>
                <a:ea typeface="Verdana" panose="020B0604030504040204" pitchFamily="34" charset="0"/>
                <a:cs typeface="Verdana" panose="020B0604030504040204" pitchFamily="34" charset="0"/>
              </a:rPr>
              <a:t>Wenn der Ganztag gewählt wird, ist er verpflichtend für 3 bzw. 4 Tage</a:t>
            </a:r>
          </a:p>
        </p:txBody>
      </p:sp>
    </p:spTree>
    <p:extLst>
      <p:ext uri="{BB962C8B-B14F-4D97-AF65-F5344CB8AC3E}">
        <p14:creationId xmlns:p14="http://schemas.microsoft.com/office/powerpoint/2010/main" val="14192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86834" y="1153572"/>
            <a:ext cx="3200400" cy="4461163"/>
          </a:xfrm>
        </p:spPr>
        <p:txBody>
          <a:bodyPr>
            <a:normAutofit/>
          </a:bodyPr>
          <a:lstStyle/>
          <a:p>
            <a:r>
              <a:rPr lang="de-DE" alt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rPr>
              <a:t>Termine</a:t>
            </a:r>
            <a:endParaRPr 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p:cNvSpPr>
            <a:spLocks noGrp="1"/>
          </p:cNvSpPr>
          <p:nvPr>
            <p:ph idx="1"/>
          </p:nvPr>
        </p:nvSpPr>
        <p:spPr>
          <a:xfrm>
            <a:off x="4447308" y="591344"/>
            <a:ext cx="6906491" cy="5585619"/>
          </a:xfrm>
        </p:spPr>
        <p:txBody>
          <a:bodyPr anchor="ctr">
            <a:normAutofit/>
          </a:bodyPr>
          <a:lstStyle/>
          <a:p>
            <a:pPr lvl="1"/>
            <a:r>
              <a:rPr lang="de-DE" dirty="0">
                <a:latin typeface="Verdana" panose="020B0604030504040204" pitchFamily="34" charset="0"/>
                <a:ea typeface="Verdana" panose="020B0604030504040204" pitchFamily="34" charset="0"/>
                <a:cs typeface="Verdana" panose="020B0604030504040204" pitchFamily="34" charset="0"/>
              </a:rPr>
              <a:t>Montag, 22.02.2024 Schulanmeldung (nach Einladung)</a:t>
            </a:r>
          </a:p>
          <a:p>
            <a:pPr lvl="1"/>
            <a:r>
              <a:rPr lang="de-DE" dirty="0">
                <a:latin typeface="Verdana" panose="020B0604030504040204" pitchFamily="34" charset="0"/>
                <a:ea typeface="Verdana" panose="020B0604030504040204" pitchFamily="34" charset="0"/>
                <a:cs typeface="Verdana" panose="020B0604030504040204" pitchFamily="34" charset="0"/>
              </a:rPr>
              <a:t>Im Frühsommer 2024: Besuch der Vorschulkinder/Kindergartenkinder in der Grundschule</a:t>
            </a:r>
          </a:p>
          <a:p>
            <a:pPr lvl="1"/>
            <a:r>
              <a:rPr lang="de-DE" dirty="0">
                <a:latin typeface="Verdana" panose="020B0604030504040204" pitchFamily="34" charset="0"/>
                <a:ea typeface="Verdana" panose="020B0604030504040204" pitchFamily="34" charset="0"/>
                <a:cs typeface="Verdana" panose="020B0604030504040204" pitchFamily="34" charset="0"/>
              </a:rPr>
              <a:t>Dienstag, 10. September 2024 um 19:00 Uhr Elternabend vor der Einschulung</a:t>
            </a:r>
          </a:p>
          <a:p>
            <a:pPr lvl="1"/>
            <a:r>
              <a:rPr lang="de-DE" dirty="0">
                <a:latin typeface="Verdana" panose="020B0604030504040204" pitchFamily="34" charset="0"/>
                <a:ea typeface="Verdana" panose="020B0604030504040204" pitchFamily="34" charset="0"/>
                <a:cs typeface="Verdana" panose="020B0604030504040204" pitchFamily="34" charset="0"/>
              </a:rPr>
              <a:t>Freitag, 13. September 2024 um 14:30 Uhr Einschulungsfeier</a:t>
            </a:r>
          </a:p>
        </p:txBody>
      </p:sp>
    </p:spTree>
    <p:extLst>
      <p:ext uri="{BB962C8B-B14F-4D97-AF65-F5344CB8AC3E}">
        <p14:creationId xmlns:p14="http://schemas.microsoft.com/office/powerpoint/2010/main" val="243315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86834" y="1153572"/>
            <a:ext cx="3200400" cy="4461163"/>
          </a:xfrm>
        </p:spPr>
        <p:txBody>
          <a:bodyPr>
            <a:normAutofit/>
          </a:bodyPr>
          <a:lstStyle/>
          <a:p>
            <a:r>
              <a:rPr 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rPr>
              <a:t>Ablauf des Abends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p:cNvSpPr>
            <a:spLocks noGrp="1"/>
          </p:cNvSpPr>
          <p:nvPr>
            <p:ph idx="1"/>
          </p:nvPr>
        </p:nvSpPr>
        <p:spPr>
          <a:xfrm>
            <a:off x="4447308" y="591344"/>
            <a:ext cx="6906491" cy="5585619"/>
          </a:xfrm>
        </p:spPr>
        <p:txBody>
          <a:bodyPr anchor="ctr">
            <a:normAutofit/>
          </a:bodyPr>
          <a:lstStyle/>
          <a:p>
            <a:pPr marL="514350" indent="-514350">
              <a:buFont typeface="+mj-lt"/>
              <a:buAutoNum type="arabicPeriod"/>
              <a:defRPr/>
            </a:pPr>
            <a:r>
              <a:rPr lang="de-DE" altLang="de-DE" sz="2400" dirty="0">
                <a:latin typeface="Verdana" panose="020B0604030504040204" pitchFamily="34" charset="0"/>
                <a:ea typeface="Verdana" panose="020B0604030504040204" pitchFamily="34" charset="0"/>
                <a:cs typeface="Verdana" panose="020B0604030504040204" pitchFamily="34" charset="0"/>
              </a:rPr>
              <a:t>Begrüßung und allgemeine Fakten zur Schule</a:t>
            </a:r>
          </a:p>
          <a:p>
            <a:pPr marL="514350" indent="-514350">
              <a:buFont typeface="+mj-lt"/>
              <a:buAutoNum type="arabicPeriod"/>
              <a:defRPr/>
            </a:pPr>
            <a:r>
              <a:rPr lang="de-DE" altLang="de-DE" sz="2400" dirty="0">
                <a:latin typeface="Verdana" panose="020B0604030504040204" pitchFamily="34" charset="0"/>
                <a:ea typeface="Verdana" panose="020B0604030504040204" pitchFamily="34" charset="0"/>
                <a:cs typeface="Verdana" panose="020B0604030504040204" pitchFamily="34" charset="0"/>
              </a:rPr>
              <a:t>Informationen zur Kooperation der GS mit den Kindertagesstätten </a:t>
            </a:r>
          </a:p>
          <a:p>
            <a:pPr marL="514350" indent="-514350">
              <a:buFont typeface="+mj-lt"/>
              <a:buAutoNum type="arabicPeriod"/>
              <a:defRPr/>
            </a:pPr>
            <a:r>
              <a:rPr lang="de-DE" altLang="de-DE" sz="2400" dirty="0">
                <a:latin typeface="Verdana" panose="020B0604030504040204" pitchFamily="34" charset="0"/>
                <a:ea typeface="Verdana" panose="020B0604030504040204" pitchFamily="34" charset="0"/>
                <a:cs typeface="Verdana" panose="020B0604030504040204" pitchFamily="34" charset="0"/>
              </a:rPr>
              <a:t>Allgemeines zur Schulbereitschaft</a:t>
            </a:r>
          </a:p>
          <a:p>
            <a:pPr marL="514350" indent="-514350">
              <a:buFont typeface="+mj-lt"/>
              <a:buAutoNum type="arabicPeriod"/>
              <a:defRPr/>
            </a:pPr>
            <a:r>
              <a:rPr lang="de-DE" altLang="de-DE" sz="2400" dirty="0">
                <a:latin typeface="Verdana" panose="020B0604030504040204" pitchFamily="34" charset="0"/>
                <a:ea typeface="Verdana" panose="020B0604030504040204" pitchFamily="34" charset="0"/>
                <a:cs typeface="Verdana" panose="020B0604030504040204" pitchFamily="34" charset="0"/>
              </a:rPr>
              <a:t>Allgemeine Tipps/Hinweise/Bitten</a:t>
            </a:r>
          </a:p>
          <a:p>
            <a:pPr marL="514350" indent="-514350">
              <a:buFont typeface="+mj-lt"/>
              <a:buAutoNum type="arabicPeriod"/>
              <a:defRPr/>
            </a:pPr>
            <a:r>
              <a:rPr lang="de-DE" altLang="de-DE" sz="2400" dirty="0">
                <a:latin typeface="Verdana" panose="020B0604030504040204" pitchFamily="34" charset="0"/>
                <a:ea typeface="Verdana" panose="020B0604030504040204" pitchFamily="34" charset="0"/>
                <a:cs typeface="Verdana" panose="020B0604030504040204" pitchFamily="34" charset="0"/>
              </a:rPr>
              <a:t>Anfangsunterricht in der Grundschule (Stundenplan, etc.)</a:t>
            </a:r>
          </a:p>
          <a:p>
            <a:pPr marL="514350" indent="-514350">
              <a:buFont typeface="+mj-lt"/>
              <a:buAutoNum type="arabicPeriod"/>
              <a:defRPr/>
            </a:pPr>
            <a:r>
              <a:rPr lang="de-DE" altLang="de-DE" sz="2400" dirty="0">
                <a:latin typeface="Verdana" panose="020B0604030504040204" pitchFamily="34" charset="0"/>
                <a:ea typeface="Verdana" panose="020B0604030504040204" pitchFamily="34" charset="0"/>
                <a:cs typeface="Verdana" panose="020B0604030504040204" pitchFamily="34" charset="0"/>
              </a:rPr>
              <a:t>Informationen zum Ganztag</a:t>
            </a:r>
          </a:p>
          <a:p>
            <a:pPr marL="0" indent="0">
              <a:buNone/>
              <a:defRPr/>
            </a:pPr>
            <a:r>
              <a:rPr lang="de-DE" altLang="de-DE" sz="2400" dirty="0">
                <a:latin typeface="Verdana" panose="020B0604030504040204" pitchFamily="34" charset="0"/>
                <a:ea typeface="Verdana" panose="020B0604030504040204" pitchFamily="34" charset="0"/>
                <a:cs typeface="Verdana" panose="020B0604030504040204" pitchFamily="34" charset="0"/>
              </a:rPr>
              <a:t>7.  Termine </a:t>
            </a:r>
          </a:p>
          <a:p>
            <a:endParaRPr lang="de-DE" dirty="0"/>
          </a:p>
        </p:txBody>
      </p:sp>
    </p:spTree>
    <p:extLst>
      <p:ext uri="{BB962C8B-B14F-4D97-AF65-F5344CB8AC3E}">
        <p14:creationId xmlns:p14="http://schemas.microsoft.com/office/powerpoint/2010/main" val="3312782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p:cNvSpPr>
            <a:spLocks noGrp="1"/>
          </p:cNvSpPr>
          <p:nvPr>
            <p:ph idx="1"/>
          </p:nvPr>
        </p:nvSpPr>
        <p:spPr>
          <a:xfrm>
            <a:off x="4447308" y="591344"/>
            <a:ext cx="6906491" cy="5585619"/>
          </a:xfrm>
        </p:spPr>
        <p:txBody>
          <a:bodyPr anchor="ctr">
            <a:normAutofit/>
          </a:bodyPr>
          <a:lstStyle/>
          <a:p>
            <a:pPr marL="0" indent="0">
              <a:buNone/>
            </a:pPr>
            <a:r>
              <a:rPr lang="de-DE" sz="2400" dirty="0">
                <a:latin typeface="Verdana" panose="020B0604030504040204" pitchFamily="34" charset="0"/>
                <a:ea typeface="Verdana" panose="020B0604030504040204" pitchFamily="34" charset="0"/>
                <a:cs typeface="Verdana" panose="020B0604030504040204" pitchFamily="34" charset="0"/>
              </a:rPr>
              <a:t>Viele Informationen rund um die Schule sowie zu den Betreuungszeiten des Ganztages und der Kinderzeit finden Sie auf unserer Homepage:</a:t>
            </a:r>
          </a:p>
          <a:p>
            <a:pPr marL="0" indent="0">
              <a:buNone/>
            </a:pPr>
            <a:r>
              <a:rPr lang="de-DE" sz="2400" dirty="0" err="1">
                <a:latin typeface="Verdana" panose="020B0604030504040204" pitchFamily="34" charset="0"/>
                <a:ea typeface="Verdana" panose="020B0604030504040204" pitchFamily="34" charset="0"/>
                <a:cs typeface="Verdana" panose="020B0604030504040204" pitchFamily="34" charset="0"/>
              </a:rPr>
              <a:t>www.teggingerschule.de</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dirty="0"/>
          </a:p>
          <a:p>
            <a:endParaRPr lang="de-DE" dirty="0"/>
          </a:p>
        </p:txBody>
      </p:sp>
      <p:sp>
        <p:nvSpPr>
          <p:cNvPr id="6" name="Rectangle 2">
            <a:extLst>
              <a:ext uri="{FF2B5EF4-FFF2-40B4-BE49-F238E27FC236}">
                <a16:creationId xmlns:a16="http://schemas.microsoft.com/office/drawing/2014/main" id="{385A4E33-F396-4E08-BF44-D1357DF36A0B}"/>
              </a:ext>
            </a:extLst>
          </p:cNvPr>
          <p:cNvSpPr>
            <a:spLocks noChangeArrowheads="1"/>
          </p:cNvSpPr>
          <p:nvPr/>
        </p:nvSpPr>
        <p:spPr bwMode="auto">
          <a:xfrm>
            <a:off x="-439271" y="136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65776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p:cNvSpPr>
            <a:spLocks noGrp="1"/>
          </p:cNvSpPr>
          <p:nvPr>
            <p:ph idx="1"/>
          </p:nvPr>
        </p:nvSpPr>
        <p:spPr>
          <a:xfrm>
            <a:off x="4447308" y="591344"/>
            <a:ext cx="6906491" cy="5585619"/>
          </a:xfrm>
        </p:spPr>
        <p:txBody>
          <a:bodyPr anchor="ctr">
            <a:normAutofit/>
          </a:bodyPr>
          <a:lstStyle/>
          <a:p>
            <a:pPr marL="0" indent="0" algn="ctr">
              <a:buNone/>
            </a:pPr>
            <a:r>
              <a:rPr lang="de-DE" sz="2400" dirty="0">
                <a:latin typeface="Verdana" panose="020B0604030504040204" pitchFamily="34" charset="0"/>
                <a:ea typeface="Verdana" panose="020B0604030504040204" pitchFamily="34" charset="0"/>
                <a:cs typeface="Verdana" panose="020B0604030504040204" pitchFamily="34" charset="0"/>
              </a:rPr>
              <a:t>Vielen Dank</a:t>
            </a:r>
          </a:p>
          <a:p>
            <a:pPr marL="0" indent="0" algn="ctr">
              <a:buNone/>
            </a:pPr>
            <a:r>
              <a:rPr lang="de-DE" sz="2400" dirty="0">
                <a:latin typeface="Verdana" panose="020B0604030504040204" pitchFamily="34" charset="0"/>
                <a:ea typeface="Verdana" panose="020B0604030504040204" pitchFamily="34" charset="0"/>
                <a:cs typeface="Verdana" panose="020B0604030504040204" pitchFamily="34" charset="0"/>
              </a:rPr>
              <a:t> für Ihre Aufmerksamkeit!</a:t>
            </a:r>
            <a:endParaRPr lang="de-DE" dirty="0"/>
          </a:p>
          <a:p>
            <a:endParaRPr lang="de-DE" dirty="0"/>
          </a:p>
        </p:txBody>
      </p:sp>
      <p:sp>
        <p:nvSpPr>
          <p:cNvPr id="6" name="Rectangle 2">
            <a:extLst>
              <a:ext uri="{FF2B5EF4-FFF2-40B4-BE49-F238E27FC236}">
                <a16:creationId xmlns:a16="http://schemas.microsoft.com/office/drawing/2014/main" id="{385A4E33-F396-4E08-BF44-D1357DF36A0B}"/>
              </a:ext>
            </a:extLst>
          </p:cNvPr>
          <p:cNvSpPr>
            <a:spLocks noChangeArrowheads="1"/>
          </p:cNvSpPr>
          <p:nvPr/>
        </p:nvSpPr>
        <p:spPr bwMode="auto">
          <a:xfrm>
            <a:off x="-439271" y="136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844339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87688" y="3356992"/>
            <a:ext cx="6400800" cy="1752600"/>
          </a:xfrm>
        </p:spPr>
        <p:txBody>
          <a:bodyPr/>
          <a:lstStyle/>
          <a:p>
            <a:r>
              <a:rPr lang="de-DE" dirty="0"/>
              <a:t>Schulkindbetreuung</a:t>
            </a:r>
          </a:p>
          <a:p>
            <a:r>
              <a:rPr lang="de-DE" dirty="0"/>
              <a:t>an der Tegginger</a:t>
            </a:r>
          </a:p>
          <a:p>
            <a:r>
              <a:rPr lang="de-DE" dirty="0"/>
              <a:t>Werksrealschule</a:t>
            </a:r>
          </a:p>
        </p:txBody>
      </p:sp>
      <p:pic>
        <p:nvPicPr>
          <p:cNvPr id="5" name="Grafik 4" descr="Beschreibung: naturblau06:01_jobs:mit_Jobnummer:_gesichert:00533_StadtRZ_Kinderzeit_CD:Final:Kinderzeit_Logo:Kinderzeit_Logo_CMYK.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1704" y="1124744"/>
            <a:ext cx="5184576" cy="1404000"/>
          </a:xfrm>
          <a:prstGeom prst="rect">
            <a:avLst/>
          </a:prstGeom>
          <a:noFill/>
          <a:ln>
            <a:noFill/>
          </a:ln>
        </p:spPr>
      </p:pic>
    </p:spTree>
    <p:extLst>
      <p:ext uri="{BB962C8B-B14F-4D97-AF65-F5344CB8AC3E}">
        <p14:creationId xmlns:p14="http://schemas.microsoft.com/office/powerpoint/2010/main" val="2607349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die Kinderzeit ?</a:t>
            </a:r>
          </a:p>
        </p:txBody>
      </p:sp>
      <p:sp>
        <p:nvSpPr>
          <p:cNvPr id="3" name="Inhaltsplatzhalter 2"/>
          <p:cNvSpPr>
            <a:spLocks noGrp="1"/>
          </p:cNvSpPr>
          <p:nvPr>
            <p:ph idx="1"/>
          </p:nvPr>
        </p:nvSpPr>
        <p:spPr/>
        <p:txBody>
          <a:bodyPr/>
          <a:lstStyle/>
          <a:p>
            <a:endParaRPr lang="de-DE" dirty="0"/>
          </a:p>
        </p:txBody>
      </p:sp>
      <p:sp>
        <p:nvSpPr>
          <p:cNvPr id="4" name="Gleichschenkliges Dreieck 3"/>
          <p:cNvSpPr/>
          <p:nvPr/>
        </p:nvSpPr>
        <p:spPr>
          <a:xfrm>
            <a:off x="3503712" y="1772816"/>
            <a:ext cx="5400000" cy="1080000"/>
          </a:xfrm>
          <a:prstGeom prst="triangle">
            <a:avLst/>
          </a:prstGeom>
          <a:solidFill>
            <a:srgbClr val="18FC1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Kinderzeit</a:t>
            </a:r>
          </a:p>
        </p:txBody>
      </p:sp>
      <p:sp>
        <p:nvSpPr>
          <p:cNvPr id="5" name="Rechteck 4"/>
          <p:cNvSpPr/>
          <p:nvPr/>
        </p:nvSpPr>
        <p:spPr>
          <a:xfrm>
            <a:off x="3503712" y="2852816"/>
            <a:ext cx="3168352" cy="2952448"/>
          </a:xfrm>
          <a:prstGeom prst="rect">
            <a:avLst/>
          </a:prstGeom>
          <a:solidFill>
            <a:srgbClr val="A4FEA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Schulkindbetreuung </a:t>
            </a:r>
          </a:p>
          <a:p>
            <a:pPr algn="ctr"/>
            <a:endParaRPr lang="de-DE" dirty="0">
              <a:solidFill>
                <a:schemeClr val="tx1"/>
              </a:solidFill>
            </a:endParaRPr>
          </a:p>
          <a:p>
            <a:pPr algn="ctr"/>
            <a:endParaRPr lang="de-DE" dirty="0">
              <a:solidFill>
                <a:schemeClr val="tx1"/>
              </a:solidFill>
            </a:endParaRPr>
          </a:p>
          <a:p>
            <a:pPr algn="ctr"/>
            <a:r>
              <a:rPr lang="de-DE" dirty="0">
                <a:solidFill>
                  <a:schemeClr val="tx1"/>
                </a:solidFill>
              </a:rPr>
              <a:t>38 Schulwochen im Jahr</a:t>
            </a:r>
          </a:p>
          <a:p>
            <a:pPr algn="ctr"/>
            <a:r>
              <a:rPr lang="de-DE" dirty="0">
                <a:solidFill>
                  <a:schemeClr val="tx1"/>
                </a:solidFill>
              </a:rPr>
              <a:t>vor und nach dem Unterricht</a:t>
            </a:r>
          </a:p>
        </p:txBody>
      </p:sp>
      <p:sp>
        <p:nvSpPr>
          <p:cNvPr id="6" name="Rechteck 5"/>
          <p:cNvSpPr/>
          <p:nvPr/>
        </p:nvSpPr>
        <p:spPr>
          <a:xfrm>
            <a:off x="6672064" y="2852816"/>
            <a:ext cx="2231648" cy="2952448"/>
          </a:xfrm>
          <a:prstGeom prst="rect">
            <a:avLst/>
          </a:prstGeom>
          <a:solidFill>
            <a:srgbClr val="E1FFE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tx1"/>
                </a:solidFill>
              </a:rPr>
              <a:t>Ferienbetreuung</a:t>
            </a:r>
          </a:p>
          <a:p>
            <a:pPr algn="ctr"/>
            <a:endParaRPr lang="de-DE" dirty="0">
              <a:solidFill>
                <a:schemeClr val="tx1"/>
              </a:solidFill>
            </a:endParaRPr>
          </a:p>
          <a:p>
            <a:pPr algn="ctr"/>
            <a:r>
              <a:rPr lang="de-DE" dirty="0">
                <a:solidFill>
                  <a:schemeClr val="tx1"/>
                </a:solidFill>
              </a:rPr>
              <a:t>Von 14 Schulferienwochen werden 12 Wochen Ferienbetreuung </a:t>
            </a:r>
          </a:p>
          <a:p>
            <a:pPr algn="ctr"/>
            <a:r>
              <a:rPr lang="de-DE" dirty="0">
                <a:solidFill>
                  <a:schemeClr val="tx1"/>
                </a:solidFill>
              </a:rPr>
              <a:t>angeboten</a:t>
            </a:r>
          </a:p>
        </p:txBody>
      </p:sp>
    </p:spTree>
    <p:extLst>
      <p:ext uri="{BB962C8B-B14F-4D97-AF65-F5344CB8AC3E}">
        <p14:creationId xmlns:p14="http://schemas.microsoft.com/office/powerpoint/2010/main" val="299052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Welche Betreuungsformen werden angeboten</a:t>
            </a:r>
          </a:p>
        </p:txBody>
      </p:sp>
      <p:sp>
        <p:nvSpPr>
          <p:cNvPr id="3" name="Inhaltsplatzhalter 2"/>
          <p:cNvSpPr>
            <a:spLocks noGrp="1"/>
          </p:cNvSpPr>
          <p:nvPr>
            <p:ph idx="1"/>
          </p:nvPr>
        </p:nvSpPr>
        <p:spPr/>
        <p:txBody>
          <a:bodyPr>
            <a:normAutofit/>
          </a:bodyPr>
          <a:lstStyle/>
          <a:p>
            <a:endParaRPr lang="de-DE" dirty="0"/>
          </a:p>
          <a:p>
            <a:r>
              <a:rPr lang="de-DE" dirty="0"/>
              <a:t>Betreuungsangeboten zur verlässlichen Grundschule ( vormittags vor und nach dem Unterricht )</a:t>
            </a:r>
          </a:p>
          <a:p>
            <a:r>
              <a:rPr lang="de-DE" dirty="0"/>
              <a:t>Flexible Nachmittagsbetreuungsangebote, auch ergänzend an den Ganztagesschulen</a:t>
            </a:r>
          </a:p>
          <a:p>
            <a:r>
              <a:rPr lang="de-DE" dirty="0"/>
              <a:t>Ferienbetreuung der Kinderzeit findet in Radolfzell zentral an der Tegginger Schule statt.</a:t>
            </a:r>
          </a:p>
          <a:p>
            <a:pPr marL="0" indent="0">
              <a:buNone/>
            </a:pPr>
            <a:endParaRPr lang="de-DE" dirty="0"/>
          </a:p>
        </p:txBody>
      </p:sp>
    </p:spTree>
    <p:extLst>
      <p:ext uri="{BB962C8B-B14F-4D97-AF65-F5344CB8AC3E}">
        <p14:creationId xmlns:p14="http://schemas.microsoft.com/office/powerpoint/2010/main" val="1514057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solidFill>
            <a:srgbClr val="A4FEA6"/>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de-DE" sz="2800" dirty="0">
                <a:solidFill>
                  <a:schemeClr val="tx1"/>
                </a:solidFill>
              </a:rPr>
              <a:t>Kosten der verschiedenen Betreuungsfenster in der Schulkindbetreuung</a:t>
            </a:r>
          </a:p>
        </p:txBody>
      </p:sp>
      <p:sp>
        <p:nvSpPr>
          <p:cNvPr id="11" name="Rechteck 10"/>
          <p:cNvSpPr/>
          <p:nvPr/>
        </p:nvSpPr>
        <p:spPr>
          <a:xfrm>
            <a:off x="3863752" y="1772817"/>
            <a:ext cx="3888432" cy="430887"/>
          </a:xfrm>
          <a:prstGeom prst="rect">
            <a:avLst/>
          </a:prstGeom>
        </p:spPr>
        <p:txBody>
          <a:bodyPr wrap="square">
            <a:spAutoFit/>
          </a:bodyPr>
          <a:lstStyle/>
          <a:p>
            <a:r>
              <a:rPr lang="de-DE" sz="2200" b="1" dirty="0"/>
              <a:t>Schulkindbetreuung Vormittag</a:t>
            </a:r>
          </a:p>
        </p:txBody>
      </p:sp>
      <p:grpSp>
        <p:nvGrpSpPr>
          <p:cNvPr id="27" name="Gruppieren 26"/>
          <p:cNvGrpSpPr/>
          <p:nvPr/>
        </p:nvGrpSpPr>
        <p:grpSpPr>
          <a:xfrm>
            <a:off x="4315985" y="2226109"/>
            <a:ext cx="2983966" cy="4053707"/>
            <a:chOff x="852432" y="2174874"/>
            <a:chExt cx="2983966" cy="4053707"/>
          </a:xfrm>
        </p:grpSpPr>
        <p:sp>
          <p:nvSpPr>
            <p:cNvPr id="28" name="Freihandform 27"/>
            <p:cNvSpPr/>
            <p:nvPr/>
          </p:nvSpPr>
          <p:spPr>
            <a:xfrm>
              <a:off x="852432" y="2174874"/>
              <a:ext cx="2983966" cy="1377806"/>
            </a:xfrm>
            <a:custGeom>
              <a:avLst/>
              <a:gdLst>
                <a:gd name="connsiteX0" fmla="*/ 0 w 2983966"/>
                <a:gd name="connsiteY0" fmla="*/ 0 h 1193586"/>
                <a:gd name="connsiteX1" fmla="*/ 2387173 w 2983966"/>
                <a:gd name="connsiteY1" fmla="*/ 0 h 1193586"/>
                <a:gd name="connsiteX2" fmla="*/ 2983966 w 2983966"/>
                <a:gd name="connsiteY2" fmla="*/ 596793 h 1193586"/>
                <a:gd name="connsiteX3" fmla="*/ 2387173 w 2983966"/>
                <a:gd name="connsiteY3" fmla="*/ 1193586 h 1193586"/>
                <a:gd name="connsiteX4" fmla="*/ 0 w 2983966"/>
                <a:gd name="connsiteY4" fmla="*/ 1193586 h 1193586"/>
                <a:gd name="connsiteX5" fmla="*/ 596793 w 2983966"/>
                <a:gd name="connsiteY5" fmla="*/ 596793 h 1193586"/>
                <a:gd name="connsiteX6" fmla="*/ 0 w 2983966"/>
                <a:gd name="connsiteY6" fmla="*/ 0 h 11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966" h="1193586">
                  <a:moveTo>
                    <a:pt x="0" y="0"/>
                  </a:moveTo>
                  <a:lnTo>
                    <a:pt x="2387173" y="0"/>
                  </a:lnTo>
                  <a:lnTo>
                    <a:pt x="2983966" y="596793"/>
                  </a:lnTo>
                  <a:lnTo>
                    <a:pt x="2387173" y="1193586"/>
                  </a:lnTo>
                  <a:lnTo>
                    <a:pt x="0" y="1193586"/>
                  </a:lnTo>
                  <a:lnTo>
                    <a:pt x="596793" y="59679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14573" tIns="8890" rIns="596793" bIns="8890" numCol="1" spcCol="1270" anchor="ctr" anchorCtr="0">
              <a:noAutofit/>
            </a:bodyPr>
            <a:lstStyle/>
            <a:p>
              <a:pPr algn="ctr" defTabSz="622300">
                <a:lnSpc>
                  <a:spcPct val="90000"/>
                </a:lnSpc>
                <a:spcBef>
                  <a:spcPct val="0"/>
                </a:spcBef>
                <a:spcAft>
                  <a:spcPct val="35000"/>
                </a:spcAft>
              </a:pPr>
              <a:r>
                <a:rPr lang="de-DE" sz="1400" dirty="0"/>
                <a:t>Hier haben Sie die Möglichkeit den Vormittag von 7:00 Uhr - 14:00 Uhr zwischen 3 und 5 Tagen zu buchen.</a:t>
              </a:r>
            </a:p>
          </p:txBody>
        </p:sp>
        <p:sp>
          <p:nvSpPr>
            <p:cNvPr id="29" name="Freihandform 28"/>
            <p:cNvSpPr/>
            <p:nvPr/>
          </p:nvSpPr>
          <p:spPr>
            <a:xfrm>
              <a:off x="852432" y="3698157"/>
              <a:ext cx="2983966" cy="569872"/>
            </a:xfrm>
            <a:custGeom>
              <a:avLst/>
              <a:gdLst>
                <a:gd name="connsiteX0" fmla="*/ 0 w 2983966"/>
                <a:gd name="connsiteY0" fmla="*/ 0 h 647126"/>
                <a:gd name="connsiteX1" fmla="*/ 2660403 w 2983966"/>
                <a:gd name="connsiteY1" fmla="*/ 0 h 647126"/>
                <a:gd name="connsiteX2" fmla="*/ 2983966 w 2983966"/>
                <a:gd name="connsiteY2" fmla="*/ 323563 h 647126"/>
                <a:gd name="connsiteX3" fmla="*/ 2660403 w 2983966"/>
                <a:gd name="connsiteY3" fmla="*/ 647126 h 647126"/>
                <a:gd name="connsiteX4" fmla="*/ 0 w 2983966"/>
                <a:gd name="connsiteY4" fmla="*/ 647126 h 647126"/>
                <a:gd name="connsiteX5" fmla="*/ 323563 w 2983966"/>
                <a:gd name="connsiteY5" fmla="*/ 323563 h 647126"/>
                <a:gd name="connsiteX6" fmla="*/ 0 w 2983966"/>
                <a:gd name="connsiteY6" fmla="*/ 0 h 64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966" h="647126">
                  <a:moveTo>
                    <a:pt x="0" y="0"/>
                  </a:moveTo>
                  <a:lnTo>
                    <a:pt x="2660403" y="0"/>
                  </a:lnTo>
                  <a:lnTo>
                    <a:pt x="2983966" y="323563"/>
                  </a:lnTo>
                  <a:lnTo>
                    <a:pt x="2660403" y="647126"/>
                  </a:lnTo>
                  <a:lnTo>
                    <a:pt x="0" y="647126"/>
                  </a:lnTo>
                  <a:lnTo>
                    <a:pt x="323563" y="323563"/>
                  </a:lnTo>
                  <a:lnTo>
                    <a:pt x="0" y="0"/>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341343" tIns="8890" rIns="323563" bIns="8890" numCol="1" spcCol="1270" anchor="ctr" anchorCtr="0">
              <a:noAutofit/>
            </a:bodyPr>
            <a:lstStyle/>
            <a:p>
              <a:pPr algn="ctr" defTabSz="622300">
                <a:lnSpc>
                  <a:spcPct val="90000"/>
                </a:lnSpc>
                <a:spcBef>
                  <a:spcPct val="0"/>
                </a:spcBef>
                <a:spcAft>
                  <a:spcPct val="35000"/>
                </a:spcAft>
              </a:pPr>
              <a:r>
                <a:rPr lang="de-DE" sz="1400" dirty="0"/>
                <a:t>3 Tage sind am Vormittag frei wählbar.</a:t>
              </a:r>
            </a:p>
          </p:txBody>
        </p:sp>
        <p:sp>
          <p:nvSpPr>
            <p:cNvPr id="30" name="Freihandform 29"/>
            <p:cNvSpPr/>
            <p:nvPr/>
          </p:nvSpPr>
          <p:spPr>
            <a:xfrm>
              <a:off x="852432" y="4370447"/>
              <a:ext cx="2983966" cy="432603"/>
            </a:xfrm>
            <a:custGeom>
              <a:avLst/>
              <a:gdLst>
                <a:gd name="connsiteX0" fmla="*/ 0 w 2983966"/>
                <a:gd name="connsiteY0" fmla="*/ 0 h 489513"/>
                <a:gd name="connsiteX1" fmla="*/ 2739210 w 2983966"/>
                <a:gd name="connsiteY1" fmla="*/ 0 h 489513"/>
                <a:gd name="connsiteX2" fmla="*/ 2983966 w 2983966"/>
                <a:gd name="connsiteY2" fmla="*/ 244757 h 489513"/>
                <a:gd name="connsiteX3" fmla="*/ 2739210 w 2983966"/>
                <a:gd name="connsiteY3" fmla="*/ 489513 h 489513"/>
                <a:gd name="connsiteX4" fmla="*/ 0 w 2983966"/>
                <a:gd name="connsiteY4" fmla="*/ 489513 h 489513"/>
                <a:gd name="connsiteX5" fmla="*/ 244757 w 2983966"/>
                <a:gd name="connsiteY5" fmla="*/ 244757 h 489513"/>
                <a:gd name="connsiteX6" fmla="*/ 0 w 2983966"/>
                <a:gd name="connsiteY6" fmla="*/ 0 h 48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966" h="489513">
                  <a:moveTo>
                    <a:pt x="0" y="0"/>
                  </a:moveTo>
                  <a:lnTo>
                    <a:pt x="2739210" y="0"/>
                  </a:lnTo>
                  <a:lnTo>
                    <a:pt x="2983966" y="244757"/>
                  </a:lnTo>
                  <a:lnTo>
                    <a:pt x="2739210" y="489513"/>
                  </a:lnTo>
                  <a:lnTo>
                    <a:pt x="0" y="489513"/>
                  </a:lnTo>
                  <a:lnTo>
                    <a:pt x="244757" y="244757"/>
                  </a:lnTo>
                  <a:lnTo>
                    <a:pt x="0" y="0"/>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62537" tIns="8890" rIns="244756" bIns="8890" numCol="1" spcCol="1270" anchor="ctr" anchorCtr="0">
              <a:noAutofit/>
            </a:bodyPr>
            <a:lstStyle/>
            <a:p>
              <a:pPr algn="ctr" defTabSz="622300">
                <a:lnSpc>
                  <a:spcPct val="90000"/>
                </a:lnSpc>
                <a:spcBef>
                  <a:spcPct val="0"/>
                </a:spcBef>
                <a:spcAft>
                  <a:spcPct val="35000"/>
                </a:spcAft>
              </a:pPr>
              <a:r>
                <a:rPr lang="de-DE" sz="1400" dirty="0"/>
                <a:t>3 Tage  43,00 €</a:t>
              </a:r>
            </a:p>
          </p:txBody>
        </p:sp>
        <p:sp>
          <p:nvSpPr>
            <p:cNvPr id="31" name="Freihandform 30"/>
            <p:cNvSpPr/>
            <p:nvPr/>
          </p:nvSpPr>
          <p:spPr>
            <a:xfrm>
              <a:off x="852432" y="5013176"/>
              <a:ext cx="2983966" cy="504056"/>
            </a:xfrm>
            <a:custGeom>
              <a:avLst/>
              <a:gdLst>
                <a:gd name="connsiteX0" fmla="*/ 0 w 2983966"/>
                <a:gd name="connsiteY0" fmla="*/ 0 h 469389"/>
                <a:gd name="connsiteX1" fmla="*/ 2749272 w 2983966"/>
                <a:gd name="connsiteY1" fmla="*/ 0 h 469389"/>
                <a:gd name="connsiteX2" fmla="*/ 2983966 w 2983966"/>
                <a:gd name="connsiteY2" fmla="*/ 234695 h 469389"/>
                <a:gd name="connsiteX3" fmla="*/ 2749272 w 2983966"/>
                <a:gd name="connsiteY3" fmla="*/ 469389 h 469389"/>
                <a:gd name="connsiteX4" fmla="*/ 0 w 2983966"/>
                <a:gd name="connsiteY4" fmla="*/ 469389 h 469389"/>
                <a:gd name="connsiteX5" fmla="*/ 234695 w 2983966"/>
                <a:gd name="connsiteY5" fmla="*/ 234695 h 469389"/>
                <a:gd name="connsiteX6" fmla="*/ 0 w 2983966"/>
                <a:gd name="connsiteY6" fmla="*/ 0 h 46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966" h="469389">
                  <a:moveTo>
                    <a:pt x="0" y="0"/>
                  </a:moveTo>
                  <a:lnTo>
                    <a:pt x="2749272" y="0"/>
                  </a:lnTo>
                  <a:lnTo>
                    <a:pt x="2983966" y="234695"/>
                  </a:lnTo>
                  <a:lnTo>
                    <a:pt x="2749272" y="469389"/>
                  </a:lnTo>
                  <a:lnTo>
                    <a:pt x="0" y="469389"/>
                  </a:lnTo>
                  <a:lnTo>
                    <a:pt x="234695" y="234695"/>
                  </a:lnTo>
                  <a:lnTo>
                    <a:pt x="0" y="0"/>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252475" tIns="8890" rIns="234694" bIns="8890" numCol="1" spcCol="1270" anchor="ctr" anchorCtr="0">
              <a:noAutofit/>
            </a:bodyPr>
            <a:lstStyle/>
            <a:p>
              <a:pPr algn="ctr" defTabSz="622300">
                <a:lnSpc>
                  <a:spcPct val="90000"/>
                </a:lnSpc>
                <a:spcBef>
                  <a:spcPct val="0"/>
                </a:spcBef>
                <a:spcAft>
                  <a:spcPct val="35000"/>
                </a:spcAft>
              </a:pPr>
              <a:r>
                <a:rPr lang="de-DE" sz="1400" dirty="0"/>
                <a:t>5 Tage 72,00 €</a:t>
              </a:r>
            </a:p>
          </p:txBody>
        </p:sp>
        <p:sp>
          <p:nvSpPr>
            <p:cNvPr id="32" name="Freihandform 31"/>
            <p:cNvSpPr/>
            <p:nvPr/>
          </p:nvSpPr>
          <p:spPr>
            <a:xfrm>
              <a:off x="852432" y="5745319"/>
              <a:ext cx="2983966" cy="483262"/>
            </a:xfrm>
            <a:custGeom>
              <a:avLst/>
              <a:gdLst>
                <a:gd name="connsiteX0" fmla="*/ 0 w 2983966"/>
                <a:gd name="connsiteY0" fmla="*/ 0 h 521561"/>
                <a:gd name="connsiteX1" fmla="*/ 2723186 w 2983966"/>
                <a:gd name="connsiteY1" fmla="*/ 0 h 521561"/>
                <a:gd name="connsiteX2" fmla="*/ 2983966 w 2983966"/>
                <a:gd name="connsiteY2" fmla="*/ 260781 h 521561"/>
                <a:gd name="connsiteX3" fmla="*/ 2723186 w 2983966"/>
                <a:gd name="connsiteY3" fmla="*/ 521561 h 521561"/>
                <a:gd name="connsiteX4" fmla="*/ 0 w 2983966"/>
                <a:gd name="connsiteY4" fmla="*/ 521561 h 521561"/>
                <a:gd name="connsiteX5" fmla="*/ 260781 w 2983966"/>
                <a:gd name="connsiteY5" fmla="*/ 260781 h 521561"/>
                <a:gd name="connsiteX6" fmla="*/ 0 w 2983966"/>
                <a:gd name="connsiteY6" fmla="*/ 0 h 52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966" h="521561">
                  <a:moveTo>
                    <a:pt x="0" y="0"/>
                  </a:moveTo>
                  <a:lnTo>
                    <a:pt x="2723186" y="0"/>
                  </a:lnTo>
                  <a:lnTo>
                    <a:pt x="2983966" y="260781"/>
                  </a:lnTo>
                  <a:lnTo>
                    <a:pt x="2723186" y="521561"/>
                  </a:lnTo>
                  <a:lnTo>
                    <a:pt x="0" y="521561"/>
                  </a:lnTo>
                  <a:lnTo>
                    <a:pt x="260781" y="260781"/>
                  </a:lnTo>
                  <a:lnTo>
                    <a:pt x="0" y="0"/>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78561" tIns="8890" rIns="260780" bIns="8890" numCol="1" spcCol="1270" anchor="ctr" anchorCtr="0">
              <a:noAutofit/>
            </a:bodyPr>
            <a:lstStyle/>
            <a:p>
              <a:pPr algn="ctr" defTabSz="622300">
                <a:lnSpc>
                  <a:spcPct val="90000"/>
                </a:lnSpc>
                <a:spcBef>
                  <a:spcPct val="0"/>
                </a:spcBef>
                <a:spcAft>
                  <a:spcPct val="35000"/>
                </a:spcAft>
              </a:pPr>
              <a:r>
                <a:rPr lang="de-DE" sz="1400" dirty="0"/>
                <a:t>Inhaber der Zeller Karte bezahlen die Hälfte</a:t>
              </a:r>
            </a:p>
          </p:txBody>
        </p:sp>
      </p:grpSp>
    </p:spTree>
    <p:extLst>
      <p:ext uri="{BB962C8B-B14F-4D97-AF65-F5344CB8AC3E}">
        <p14:creationId xmlns:p14="http://schemas.microsoft.com/office/powerpoint/2010/main" val="2466510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35802"/>
            <a:ext cx="8229600" cy="1104966"/>
          </a:xfrm>
          <a:solidFill>
            <a:srgbClr val="A4FEA6"/>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br>
              <a:rPr lang="de-DE" sz="2800" dirty="0">
                <a:solidFill>
                  <a:schemeClr val="tx1"/>
                </a:solidFill>
              </a:rPr>
            </a:br>
            <a:r>
              <a:rPr lang="de-DE" sz="2800" dirty="0">
                <a:solidFill>
                  <a:schemeClr val="tx1"/>
                </a:solidFill>
              </a:rPr>
              <a:t>Kosten der verschiedenen Betreuungsfenster in der Schulkindbetreuung im Ortskern</a:t>
            </a:r>
            <a:br>
              <a:rPr lang="de-DE" sz="2800" dirty="0">
                <a:solidFill>
                  <a:schemeClr val="tx1"/>
                </a:solidFill>
              </a:rPr>
            </a:br>
            <a:endParaRPr lang="de-DE" sz="2800" dirty="0">
              <a:solidFill>
                <a:schemeClr val="tx1"/>
              </a:solidFill>
            </a:endParaRPr>
          </a:p>
        </p:txBody>
      </p:sp>
      <p:sp>
        <p:nvSpPr>
          <p:cNvPr id="3" name="Textplatzhalter 2"/>
          <p:cNvSpPr>
            <a:spLocks noGrp="1"/>
          </p:cNvSpPr>
          <p:nvPr>
            <p:ph type="body" idx="1"/>
          </p:nvPr>
        </p:nvSpPr>
        <p:spPr>
          <a:xfrm>
            <a:off x="2128837" y="1670820"/>
            <a:ext cx="4040188" cy="504056"/>
          </a:xfrm>
        </p:spPr>
        <p:txBody>
          <a:bodyPr>
            <a:normAutofit fontScale="25000" lnSpcReduction="20000"/>
          </a:bodyPr>
          <a:lstStyle/>
          <a:p>
            <a:endParaRPr lang="de-DE" dirty="0"/>
          </a:p>
          <a:p>
            <a:endParaRPr lang="de-DE" dirty="0"/>
          </a:p>
          <a:p>
            <a:r>
              <a:rPr lang="de-DE" sz="6400" dirty="0"/>
              <a:t>Schulkindbetreuung Nachmittag 1tes Fenster</a:t>
            </a:r>
          </a:p>
          <a:p>
            <a:endParaRPr lang="de-DE" dirty="0"/>
          </a:p>
        </p:txBody>
      </p:sp>
      <p:graphicFrame>
        <p:nvGraphicFramePr>
          <p:cNvPr id="7" name="Inhaltsplatzhalter 6"/>
          <p:cNvGraphicFramePr>
            <a:graphicFrameLocks noGrp="1"/>
          </p:cNvGraphicFramePr>
          <p:nvPr>
            <p:ph sz="half" idx="2"/>
          </p:nvPr>
        </p:nvGraphicFramePr>
        <p:xfrm>
          <a:off x="1981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platzhalter 4"/>
          <p:cNvSpPr>
            <a:spLocks noGrp="1"/>
          </p:cNvSpPr>
          <p:nvPr>
            <p:ph type="body" sz="quarter" idx="3"/>
          </p:nvPr>
        </p:nvSpPr>
        <p:spPr>
          <a:xfrm>
            <a:off x="6169026" y="1535113"/>
            <a:ext cx="4041775" cy="553048"/>
          </a:xfrm>
        </p:spPr>
        <p:txBody>
          <a:bodyPr>
            <a:normAutofit/>
          </a:bodyPr>
          <a:lstStyle/>
          <a:p>
            <a:r>
              <a:rPr lang="de-DE" sz="1600" dirty="0"/>
              <a:t>Schulkindbetreuung Nachmittag 2tes Fenster</a:t>
            </a:r>
          </a:p>
        </p:txBody>
      </p:sp>
      <p:graphicFrame>
        <p:nvGraphicFramePr>
          <p:cNvPr id="16" name="Inhaltsplatzhalter 7"/>
          <p:cNvGraphicFramePr>
            <a:graphicFrameLocks/>
          </p:cNvGraphicFramePr>
          <p:nvPr/>
        </p:nvGraphicFramePr>
        <p:xfrm>
          <a:off x="2207569" y="2135735"/>
          <a:ext cx="4041775" cy="38855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Inhaltsplatzhalter 3"/>
          <p:cNvSpPr>
            <a:spLocks noGrp="1"/>
          </p:cNvSpPr>
          <p:nvPr>
            <p:ph sz="quarter" idx="4"/>
          </p:nvPr>
        </p:nvSpPr>
        <p:spPr>
          <a:xfrm>
            <a:off x="6169026" y="2174875"/>
            <a:ext cx="4041775" cy="3893989"/>
          </a:xfrm>
          <a:ln>
            <a:noFill/>
          </a:ln>
        </p:spPr>
        <p:txBody>
          <a:bodyPr/>
          <a:lstStyle/>
          <a:p>
            <a:endParaRPr lang="de-DE" dirty="0"/>
          </a:p>
        </p:txBody>
      </p:sp>
      <p:grpSp>
        <p:nvGrpSpPr>
          <p:cNvPr id="17" name="Gruppieren 16"/>
          <p:cNvGrpSpPr/>
          <p:nvPr/>
        </p:nvGrpSpPr>
        <p:grpSpPr>
          <a:xfrm>
            <a:off x="6624557" y="2216903"/>
            <a:ext cx="3211031" cy="1447511"/>
            <a:chOff x="2274588" y="-299233"/>
            <a:chExt cx="2798865" cy="1447511"/>
          </a:xfrm>
        </p:grpSpPr>
        <p:sp>
          <p:nvSpPr>
            <p:cNvPr id="18" name="Chevron 17"/>
            <p:cNvSpPr/>
            <p:nvPr/>
          </p:nvSpPr>
          <p:spPr>
            <a:xfrm>
              <a:off x="2274588" y="-239263"/>
              <a:ext cx="2798865" cy="1387541"/>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de-DE"/>
            </a:p>
          </p:txBody>
        </p:sp>
        <p:sp>
          <p:nvSpPr>
            <p:cNvPr id="19" name="Chevron 4"/>
            <p:cNvSpPr txBox="1"/>
            <p:nvPr/>
          </p:nvSpPr>
          <p:spPr>
            <a:xfrm>
              <a:off x="2944752" y="-299233"/>
              <a:ext cx="1388528" cy="1387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solidFill>
                    <a:schemeClr val="tx1"/>
                  </a:solidFill>
                </a:rPr>
                <a:t>Hier haben Sie die Möglichkeit den Nachmittag von 16:00 Uhr - 18:30 Uhr zwischen 3 und 5 Tagen zu buchen.</a:t>
              </a:r>
            </a:p>
          </p:txBody>
        </p:sp>
      </p:grpSp>
      <p:grpSp>
        <p:nvGrpSpPr>
          <p:cNvPr id="20" name="Gruppieren 19"/>
          <p:cNvGrpSpPr/>
          <p:nvPr/>
        </p:nvGrpSpPr>
        <p:grpSpPr>
          <a:xfrm>
            <a:off x="6528048" y="3734176"/>
            <a:ext cx="3161818" cy="569244"/>
            <a:chOff x="584140" y="1517180"/>
            <a:chExt cx="2821660" cy="569244"/>
          </a:xfrm>
        </p:grpSpPr>
        <p:sp>
          <p:nvSpPr>
            <p:cNvPr id="21" name="Chevron 20"/>
            <p:cNvSpPr/>
            <p:nvPr/>
          </p:nvSpPr>
          <p:spPr>
            <a:xfrm>
              <a:off x="584140" y="1517180"/>
              <a:ext cx="2821660" cy="569244"/>
            </a:xfrm>
            <a:prstGeom prst="chevron">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a:lstStyle/>
            <a:p>
              <a:endParaRPr lang="de-DE"/>
            </a:p>
          </p:txBody>
        </p:sp>
        <p:sp>
          <p:nvSpPr>
            <p:cNvPr id="22" name="Chevron 4"/>
            <p:cNvSpPr txBox="1"/>
            <p:nvPr/>
          </p:nvSpPr>
          <p:spPr>
            <a:xfrm>
              <a:off x="868762" y="1517180"/>
              <a:ext cx="1958687" cy="5692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solidFill>
                    <a:schemeClr val="tx1"/>
                  </a:solidFill>
                </a:rPr>
                <a:t>3 Tage sind auf Montag, Mittwoch und Freitag festgelegt.</a:t>
              </a:r>
            </a:p>
          </p:txBody>
        </p:sp>
      </p:grpSp>
      <p:grpSp>
        <p:nvGrpSpPr>
          <p:cNvPr id="23" name="Gruppieren 22"/>
          <p:cNvGrpSpPr/>
          <p:nvPr/>
        </p:nvGrpSpPr>
        <p:grpSpPr>
          <a:xfrm>
            <a:off x="6528047" y="4382089"/>
            <a:ext cx="3240360" cy="453228"/>
            <a:chOff x="2303178" y="2153682"/>
            <a:chExt cx="2822914" cy="453228"/>
          </a:xfrm>
        </p:grpSpPr>
        <p:sp>
          <p:nvSpPr>
            <p:cNvPr id="24" name="Chevron 23"/>
            <p:cNvSpPr/>
            <p:nvPr/>
          </p:nvSpPr>
          <p:spPr>
            <a:xfrm>
              <a:off x="2303178" y="2161727"/>
              <a:ext cx="2822914" cy="445183"/>
            </a:xfrm>
            <a:prstGeom prst="chevron">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a:lstStyle/>
            <a:p>
              <a:endParaRPr lang="de-DE"/>
            </a:p>
          </p:txBody>
        </p:sp>
        <p:sp>
          <p:nvSpPr>
            <p:cNvPr id="25" name="Chevron 4"/>
            <p:cNvSpPr txBox="1"/>
            <p:nvPr/>
          </p:nvSpPr>
          <p:spPr>
            <a:xfrm>
              <a:off x="2581026" y="2153682"/>
              <a:ext cx="2146020" cy="44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solidFill>
                    <a:schemeClr val="tx1"/>
                  </a:solidFill>
                </a:rPr>
                <a:t>3 Tage  24,00 €</a:t>
              </a:r>
            </a:p>
          </p:txBody>
        </p:sp>
      </p:grpSp>
      <p:grpSp>
        <p:nvGrpSpPr>
          <p:cNvPr id="26" name="Gruppieren 25"/>
          <p:cNvGrpSpPr/>
          <p:nvPr/>
        </p:nvGrpSpPr>
        <p:grpSpPr>
          <a:xfrm>
            <a:off x="6565085" y="4963724"/>
            <a:ext cx="3218163" cy="445300"/>
            <a:chOff x="609430" y="2892483"/>
            <a:chExt cx="2800717" cy="445300"/>
          </a:xfrm>
        </p:grpSpPr>
        <p:sp>
          <p:nvSpPr>
            <p:cNvPr id="27" name="Chevron 26"/>
            <p:cNvSpPr/>
            <p:nvPr/>
          </p:nvSpPr>
          <p:spPr>
            <a:xfrm>
              <a:off x="609430" y="2892483"/>
              <a:ext cx="2800717" cy="445300"/>
            </a:xfrm>
            <a:prstGeom prst="chevron">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a:lstStyle/>
            <a:p>
              <a:endParaRPr lang="de-DE"/>
            </a:p>
          </p:txBody>
        </p:sp>
        <p:sp>
          <p:nvSpPr>
            <p:cNvPr id="28" name="Chevron 4"/>
            <p:cNvSpPr txBox="1"/>
            <p:nvPr/>
          </p:nvSpPr>
          <p:spPr>
            <a:xfrm>
              <a:off x="832080" y="2892483"/>
              <a:ext cx="2355417" cy="445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solidFill>
                    <a:schemeClr val="tx1"/>
                  </a:solidFill>
                </a:rPr>
                <a:t>5 Tage 39,00 €</a:t>
              </a:r>
            </a:p>
          </p:txBody>
        </p:sp>
      </p:grpSp>
      <p:grpSp>
        <p:nvGrpSpPr>
          <p:cNvPr id="29" name="Gruppieren 28"/>
          <p:cNvGrpSpPr/>
          <p:nvPr/>
        </p:nvGrpSpPr>
        <p:grpSpPr>
          <a:xfrm>
            <a:off x="5755671" y="5466280"/>
            <a:ext cx="5024509" cy="510967"/>
            <a:chOff x="1630745" y="3480367"/>
            <a:chExt cx="4266822" cy="510967"/>
          </a:xfrm>
        </p:grpSpPr>
        <p:sp>
          <p:nvSpPr>
            <p:cNvPr id="30" name="Chevron 29"/>
            <p:cNvSpPr/>
            <p:nvPr/>
          </p:nvSpPr>
          <p:spPr>
            <a:xfrm>
              <a:off x="2340212" y="3502514"/>
              <a:ext cx="2732870" cy="488820"/>
            </a:xfrm>
            <a:prstGeom prst="chevron">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lstStyle/>
            <a:p>
              <a:endParaRPr lang="de-DE"/>
            </a:p>
          </p:txBody>
        </p:sp>
        <p:sp>
          <p:nvSpPr>
            <p:cNvPr id="31" name="Chevron 4"/>
            <p:cNvSpPr txBox="1"/>
            <p:nvPr/>
          </p:nvSpPr>
          <p:spPr>
            <a:xfrm>
              <a:off x="1630745" y="3480367"/>
              <a:ext cx="4266822" cy="4888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solidFill>
                    <a:schemeClr val="tx1"/>
                  </a:solidFill>
                </a:rPr>
                <a:t>Inhaber der Zeller Karte </a:t>
              </a:r>
            </a:p>
            <a:p>
              <a:pPr algn="ctr" defTabSz="577850">
                <a:lnSpc>
                  <a:spcPct val="90000"/>
                </a:lnSpc>
                <a:spcBef>
                  <a:spcPct val="0"/>
                </a:spcBef>
                <a:spcAft>
                  <a:spcPct val="35000"/>
                </a:spcAft>
              </a:pPr>
              <a:r>
                <a:rPr lang="de-DE" sz="1300" dirty="0">
                  <a:solidFill>
                    <a:schemeClr val="tx1"/>
                  </a:solidFill>
                </a:rPr>
                <a:t>bezahlen die Hälfte</a:t>
              </a:r>
            </a:p>
          </p:txBody>
        </p:sp>
      </p:grpSp>
    </p:spTree>
    <p:extLst>
      <p:ext uri="{BB962C8B-B14F-4D97-AF65-F5344CB8AC3E}">
        <p14:creationId xmlns:p14="http://schemas.microsoft.com/office/powerpoint/2010/main" val="2893359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Inhaltsplatzhalter 31"/>
          <p:cNvSpPr>
            <a:spLocks noGrp="1"/>
          </p:cNvSpPr>
          <p:nvPr>
            <p:ph sz="quarter" idx="4"/>
          </p:nvPr>
        </p:nvSpPr>
        <p:spPr>
          <a:xfrm>
            <a:off x="6169026" y="2184451"/>
            <a:ext cx="4041775" cy="3951288"/>
          </a:xfrm>
        </p:spPr>
        <p:txBody>
          <a:bodyPr>
            <a:normAutofit/>
          </a:bodyPr>
          <a:lstStyle/>
          <a:p>
            <a:endParaRPr lang="de-DE" dirty="0"/>
          </a:p>
        </p:txBody>
      </p:sp>
      <p:sp>
        <p:nvSpPr>
          <p:cNvPr id="2" name="Titel 1"/>
          <p:cNvSpPr>
            <a:spLocks noGrp="1"/>
          </p:cNvSpPr>
          <p:nvPr>
            <p:ph type="title"/>
          </p:nvPr>
        </p:nvSpPr>
        <p:spPr>
          <a:xfrm>
            <a:off x="1981200" y="235802"/>
            <a:ext cx="8229600" cy="1104966"/>
          </a:xfrm>
          <a:solidFill>
            <a:srgbClr val="A4FEA6"/>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br>
              <a:rPr lang="de-DE" sz="2800" dirty="0">
                <a:solidFill>
                  <a:schemeClr val="tx1"/>
                </a:solidFill>
              </a:rPr>
            </a:br>
            <a:r>
              <a:rPr lang="de-DE" sz="2800" dirty="0">
                <a:solidFill>
                  <a:schemeClr val="tx1"/>
                </a:solidFill>
              </a:rPr>
              <a:t>Kosten der verschiedenen Betreuungsfenster in der Schulkindbetreuung an den Ortsteilen</a:t>
            </a:r>
            <a:br>
              <a:rPr lang="de-DE" sz="2800" dirty="0">
                <a:solidFill>
                  <a:schemeClr val="tx1"/>
                </a:solidFill>
              </a:rPr>
            </a:br>
            <a:endParaRPr lang="de-DE" sz="2800" dirty="0">
              <a:solidFill>
                <a:schemeClr val="tx1"/>
              </a:solidFill>
            </a:endParaRPr>
          </a:p>
        </p:txBody>
      </p:sp>
      <p:sp>
        <p:nvSpPr>
          <p:cNvPr id="3" name="Textplatzhalter 2"/>
          <p:cNvSpPr>
            <a:spLocks noGrp="1"/>
          </p:cNvSpPr>
          <p:nvPr>
            <p:ph type="body" idx="1"/>
          </p:nvPr>
        </p:nvSpPr>
        <p:spPr>
          <a:xfrm>
            <a:off x="2128837" y="1670820"/>
            <a:ext cx="4040188" cy="504056"/>
          </a:xfrm>
        </p:spPr>
        <p:txBody>
          <a:bodyPr>
            <a:normAutofit fontScale="25000" lnSpcReduction="20000"/>
          </a:bodyPr>
          <a:lstStyle/>
          <a:p>
            <a:endParaRPr lang="de-DE" dirty="0"/>
          </a:p>
          <a:p>
            <a:endParaRPr lang="de-DE" dirty="0"/>
          </a:p>
          <a:p>
            <a:r>
              <a:rPr lang="de-DE" sz="6400" dirty="0"/>
              <a:t>Schulkindbetreuung Nachmittag 1tes Fenster</a:t>
            </a:r>
          </a:p>
          <a:p>
            <a:endParaRPr lang="de-DE" dirty="0"/>
          </a:p>
        </p:txBody>
      </p:sp>
      <p:graphicFrame>
        <p:nvGraphicFramePr>
          <p:cNvPr id="7" name="Inhaltsplatzhalter 6"/>
          <p:cNvGraphicFramePr>
            <a:graphicFrameLocks noGrp="1"/>
          </p:cNvGraphicFramePr>
          <p:nvPr>
            <p:ph sz="half" idx="2"/>
          </p:nvPr>
        </p:nvGraphicFramePr>
        <p:xfrm>
          <a:off x="1981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platzhalter 4"/>
          <p:cNvSpPr>
            <a:spLocks noGrp="1"/>
          </p:cNvSpPr>
          <p:nvPr>
            <p:ph type="body" sz="quarter" idx="3"/>
          </p:nvPr>
        </p:nvSpPr>
        <p:spPr>
          <a:xfrm>
            <a:off x="6169026" y="1535113"/>
            <a:ext cx="4041775" cy="553048"/>
          </a:xfrm>
        </p:spPr>
        <p:txBody>
          <a:bodyPr>
            <a:normAutofit/>
          </a:bodyPr>
          <a:lstStyle/>
          <a:p>
            <a:r>
              <a:rPr lang="de-DE" sz="1600" dirty="0"/>
              <a:t>Schulkindbetreuung Nachmittag 2tes Fenster</a:t>
            </a:r>
          </a:p>
        </p:txBody>
      </p:sp>
      <p:graphicFrame>
        <p:nvGraphicFramePr>
          <p:cNvPr id="16" name="Inhaltsplatzhalter 7"/>
          <p:cNvGraphicFramePr>
            <a:graphicFrameLocks/>
          </p:cNvGraphicFramePr>
          <p:nvPr/>
        </p:nvGraphicFramePr>
        <p:xfrm>
          <a:off x="2207569" y="2135735"/>
          <a:ext cx="4041775" cy="3933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7" name="Gruppieren 16"/>
          <p:cNvGrpSpPr/>
          <p:nvPr/>
        </p:nvGrpSpPr>
        <p:grpSpPr>
          <a:xfrm>
            <a:off x="6624557" y="2216904"/>
            <a:ext cx="3211031" cy="1400833"/>
            <a:chOff x="2274588" y="-299233"/>
            <a:chExt cx="2798865" cy="1417432"/>
          </a:xfrm>
        </p:grpSpPr>
        <p:sp>
          <p:nvSpPr>
            <p:cNvPr id="18" name="Chevron 17"/>
            <p:cNvSpPr/>
            <p:nvPr/>
          </p:nvSpPr>
          <p:spPr>
            <a:xfrm>
              <a:off x="2274588" y="-269342"/>
              <a:ext cx="2798865" cy="1387541"/>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de-DE"/>
            </a:p>
          </p:txBody>
        </p:sp>
        <p:sp>
          <p:nvSpPr>
            <p:cNvPr id="19" name="Chevron 4"/>
            <p:cNvSpPr txBox="1"/>
            <p:nvPr/>
          </p:nvSpPr>
          <p:spPr>
            <a:xfrm>
              <a:off x="2944752" y="-299233"/>
              <a:ext cx="1388528" cy="1387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solidFill>
                    <a:schemeClr val="tx1"/>
                  </a:solidFill>
                </a:rPr>
                <a:t>Hier haben Sie die Möglichkeit den Nachmittag von 16:00 Uhr - 18:30 Uhr zwischen 3 und 5 Tagen zu buchen.</a:t>
              </a:r>
            </a:p>
          </p:txBody>
        </p:sp>
      </p:grpSp>
      <p:grpSp>
        <p:nvGrpSpPr>
          <p:cNvPr id="20" name="Gruppieren 19"/>
          <p:cNvGrpSpPr/>
          <p:nvPr/>
        </p:nvGrpSpPr>
        <p:grpSpPr>
          <a:xfrm>
            <a:off x="6528048" y="3734176"/>
            <a:ext cx="3161818" cy="569244"/>
            <a:chOff x="584140" y="1517180"/>
            <a:chExt cx="2821660" cy="569244"/>
          </a:xfrm>
        </p:grpSpPr>
        <p:sp>
          <p:nvSpPr>
            <p:cNvPr id="21" name="Chevron 20"/>
            <p:cNvSpPr/>
            <p:nvPr/>
          </p:nvSpPr>
          <p:spPr>
            <a:xfrm>
              <a:off x="584140" y="1517180"/>
              <a:ext cx="2821660" cy="569244"/>
            </a:xfrm>
            <a:prstGeom prst="chevron">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a:lstStyle/>
            <a:p>
              <a:endParaRPr lang="de-DE"/>
            </a:p>
          </p:txBody>
        </p:sp>
        <p:sp>
          <p:nvSpPr>
            <p:cNvPr id="22" name="Chevron 4"/>
            <p:cNvSpPr txBox="1"/>
            <p:nvPr/>
          </p:nvSpPr>
          <p:spPr>
            <a:xfrm>
              <a:off x="868762" y="1517180"/>
              <a:ext cx="1958687" cy="5692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solidFill>
                    <a:schemeClr val="tx1"/>
                  </a:solidFill>
                </a:rPr>
                <a:t>3 Tage sind auf Dienstag, Mittwoch und Donnerstag festgelegt.</a:t>
              </a:r>
            </a:p>
          </p:txBody>
        </p:sp>
      </p:grpSp>
      <p:grpSp>
        <p:nvGrpSpPr>
          <p:cNvPr id="23" name="Gruppieren 22"/>
          <p:cNvGrpSpPr/>
          <p:nvPr/>
        </p:nvGrpSpPr>
        <p:grpSpPr>
          <a:xfrm>
            <a:off x="6528047" y="4390135"/>
            <a:ext cx="3240360" cy="472815"/>
            <a:chOff x="2303178" y="2161727"/>
            <a:chExt cx="2822914" cy="472815"/>
          </a:xfrm>
        </p:grpSpPr>
        <p:sp>
          <p:nvSpPr>
            <p:cNvPr id="24" name="Chevron 23"/>
            <p:cNvSpPr/>
            <p:nvPr/>
          </p:nvSpPr>
          <p:spPr>
            <a:xfrm>
              <a:off x="2303178" y="2161727"/>
              <a:ext cx="2822914" cy="445183"/>
            </a:xfrm>
            <a:prstGeom prst="chevron">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a:lstStyle/>
            <a:p>
              <a:endParaRPr lang="de-DE"/>
            </a:p>
          </p:txBody>
        </p:sp>
        <p:sp>
          <p:nvSpPr>
            <p:cNvPr id="25" name="Chevron 4"/>
            <p:cNvSpPr txBox="1"/>
            <p:nvPr/>
          </p:nvSpPr>
          <p:spPr>
            <a:xfrm>
              <a:off x="2607414" y="2189359"/>
              <a:ext cx="2146020" cy="44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solidFill>
                    <a:schemeClr val="tx1"/>
                  </a:solidFill>
                </a:rPr>
                <a:t>3 Tage  24,00 €</a:t>
              </a:r>
            </a:p>
          </p:txBody>
        </p:sp>
      </p:grpSp>
      <p:grpSp>
        <p:nvGrpSpPr>
          <p:cNvPr id="26" name="Gruppieren 25"/>
          <p:cNvGrpSpPr/>
          <p:nvPr/>
        </p:nvGrpSpPr>
        <p:grpSpPr>
          <a:xfrm>
            <a:off x="6499876" y="4922030"/>
            <a:ext cx="3218163" cy="445300"/>
            <a:chOff x="609430" y="2892483"/>
            <a:chExt cx="2800717" cy="445300"/>
          </a:xfrm>
        </p:grpSpPr>
        <p:sp>
          <p:nvSpPr>
            <p:cNvPr id="27" name="Chevron 26"/>
            <p:cNvSpPr/>
            <p:nvPr/>
          </p:nvSpPr>
          <p:spPr>
            <a:xfrm>
              <a:off x="609430" y="2892483"/>
              <a:ext cx="2800717" cy="445300"/>
            </a:xfrm>
            <a:prstGeom prst="chevron">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a:lstStyle/>
            <a:p>
              <a:endParaRPr lang="de-DE"/>
            </a:p>
          </p:txBody>
        </p:sp>
        <p:sp>
          <p:nvSpPr>
            <p:cNvPr id="28" name="Chevron 4"/>
            <p:cNvSpPr txBox="1"/>
            <p:nvPr/>
          </p:nvSpPr>
          <p:spPr>
            <a:xfrm>
              <a:off x="832080" y="2892483"/>
              <a:ext cx="2355417" cy="445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solidFill>
                    <a:schemeClr val="tx1"/>
                  </a:solidFill>
                </a:rPr>
                <a:t>5 Tage 39,00 €</a:t>
              </a:r>
            </a:p>
          </p:txBody>
        </p:sp>
      </p:grpSp>
      <p:grpSp>
        <p:nvGrpSpPr>
          <p:cNvPr id="33" name="Gruppieren 32"/>
          <p:cNvGrpSpPr/>
          <p:nvPr/>
        </p:nvGrpSpPr>
        <p:grpSpPr>
          <a:xfrm>
            <a:off x="5643492" y="5453928"/>
            <a:ext cx="5024509" cy="510967"/>
            <a:chOff x="1630745" y="3480367"/>
            <a:chExt cx="4266822" cy="510967"/>
          </a:xfrm>
        </p:grpSpPr>
        <p:sp>
          <p:nvSpPr>
            <p:cNvPr id="34" name="Chevron 33"/>
            <p:cNvSpPr/>
            <p:nvPr/>
          </p:nvSpPr>
          <p:spPr>
            <a:xfrm>
              <a:off x="2340212" y="3502514"/>
              <a:ext cx="2732870" cy="488820"/>
            </a:xfrm>
            <a:prstGeom prst="chevron">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lstStyle/>
            <a:p>
              <a:endParaRPr lang="de-DE"/>
            </a:p>
          </p:txBody>
        </p:sp>
        <p:sp>
          <p:nvSpPr>
            <p:cNvPr id="35" name="Chevron 4"/>
            <p:cNvSpPr txBox="1"/>
            <p:nvPr/>
          </p:nvSpPr>
          <p:spPr>
            <a:xfrm>
              <a:off x="1630745" y="3480367"/>
              <a:ext cx="4266822" cy="4888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spcBef>
                  <a:spcPct val="0"/>
                </a:spcBef>
                <a:spcAft>
                  <a:spcPct val="35000"/>
                </a:spcAft>
              </a:pPr>
              <a:r>
                <a:rPr lang="de-DE" sz="1200" dirty="0">
                  <a:solidFill>
                    <a:schemeClr val="tx1"/>
                  </a:solidFill>
                </a:rPr>
                <a:t>Inhaber der Zeller Karte </a:t>
              </a:r>
            </a:p>
            <a:p>
              <a:pPr algn="ctr" defTabSz="577850">
                <a:spcBef>
                  <a:spcPct val="0"/>
                </a:spcBef>
                <a:spcAft>
                  <a:spcPct val="35000"/>
                </a:spcAft>
              </a:pPr>
              <a:r>
                <a:rPr lang="de-DE" sz="1200" dirty="0">
                  <a:solidFill>
                    <a:schemeClr val="tx1"/>
                  </a:solidFill>
                </a:rPr>
                <a:t>bezahlen die Hälfte</a:t>
              </a:r>
            </a:p>
          </p:txBody>
        </p:sp>
      </p:grpSp>
    </p:spTree>
    <p:extLst>
      <p:ext uri="{BB962C8B-B14F-4D97-AF65-F5344CB8AC3E}">
        <p14:creationId xmlns:p14="http://schemas.microsoft.com/office/powerpoint/2010/main" val="441783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35802"/>
            <a:ext cx="8229600" cy="1104966"/>
          </a:xfrm>
          <a:solidFill>
            <a:srgbClr val="A4FEA6"/>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br>
              <a:rPr lang="de-DE" sz="2800" dirty="0">
                <a:solidFill>
                  <a:schemeClr val="tx1"/>
                </a:solidFill>
              </a:rPr>
            </a:br>
            <a:r>
              <a:rPr lang="de-DE" sz="2800" dirty="0">
                <a:solidFill>
                  <a:schemeClr val="tx1"/>
                </a:solidFill>
              </a:rPr>
              <a:t>Kosten der verschiedenen Betreuungsfenster in der Schulkindbetreuung Storchenschule</a:t>
            </a:r>
            <a:br>
              <a:rPr lang="de-DE" sz="2800" dirty="0">
                <a:solidFill>
                  <a:schemeClr val="tx1"/>
                </a:solidFill>
              </a:rPr>
            </a:br>
            <a:endParaRPr lang="de-DE" sz="2800" dirty="0">
              <a:solidFill>
                <a:schemeClr val="tx1"/>
              </a:solidFill>
            </a:endParaRPr>
          </a:p>
        </p:txBody>
      </p:sp>
      <p:sp>
        <p:nvSpPr>
          <p:cNvPr id="3" name="Textplatzhalter 2"/>
          <p:cNvSpPr>
            <a:spLocks noGrp="1"/>
          </p:cNvSpPr>
          <p:nvPr>
            <p:ph type="body" idx="1"/>
          </p:nvPr>
        </p:nvSpPr>
        <p:spPr>
          <a:xfrm>
            <a:off x="2128837" y="1670820"/>
            <a:ext cx="4040188" cy="504056"/>
          </a:xfrm>
        </p:spPr>
        <p:txBody>
          <a:bodyPr>
            <a:normAutofit fontScale="25000" lnSpcReduction="20000"/>
          </a:bodyPr>
          <a:lstStyle/>
          <a:p>
            <a:endParaRPr lang="de-DE" dirty="0"/>
          </a:p>
          <a:p>
            <a:endParaRPr lang="de-DE" dirty="0"/>
          </a:p>
          <a:p>
            <a:r>
              <a:rPr lang="de-DE" sz="6400" dirty="0"/>
              <a:t>Schulkindbetreuung Nachmittag 1tes Fenster</a:t>
            </a:r>
          </a:p>
          <a:p>
            <a:endParaRPr lang="de-DE" dirty="0"/>
          </a:p>
        </p:txBody>
      </p:sp>
      <p:graphicFrame>
        <p:nvGraphicFramePr>
          <p:cNvPr id="7" name="Inhaltsplatzhalter 6"/>
          <p:cNvGraphicFramePr>
            <a:graphicFrameLocks noGrp="1"/>
          </p:cNvGraphicFramePr>
          <p:nvPr>
            <p:ph sz="half" idx="2"/>
          </p:nvPr>
        </p:nvGraphicFramePr>
        <p:xfrm>
          <a:off x="1981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platzhalter 4"/>
          <p:cNvSpPr>
            <a:spLocks noGrp="1"/>
          </p:cNvSpPr>
          <p:nvPr>
            <p:ph type="body" sz="quarter" idx="3"/>
          </p:nvPr>
        </p:nvSpPr>
        <p:spPr>
          <a:xfrm>
            <a:off x="6169026" y="1535113"/>
            <a:ext cx="4041775" cy="553048"/>
          </a:xfrm>
        </p:spPr>
        <p:txBody>
          <a:bodyPr>
            <a:normAutofit/>
          </a:bodyPr>
          <a:lstStyle/>
          <a:p>
            <a:r>
              <a:rPr lang="de-DE" sz="1600" dirty="0"/>
              <a:t>Schulkindbetreuung Nachmittag 2tes Fenster</a:t>
            </a:r>
          </a:p>
        </p:txBody>
      </p:sp>
      <p:graphicFrame>
        <p:nvGraphicFramePr>
          <p:cNvPr id="16" name="Inhaltsplatzhalter 7"/>
          <p:cNvGraphicFramePr>
            <a:graphicFrameLocks/>
          </p:cNvGraphicFramePr>
          <p:nvPr/>
        </p:nvGraphicFramePr>
        <p:xfrm>
          <a:off x="2207569" y="2135735"/>
          <a:ext cx="4041775" cy="38855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Inhaltsplatzhalter 3"/>
          <p:cNvSpPr>
            <a:spLocks noGrp="1"/>
          </p:cNvSpPr>
          <p:nvPr>
            <p:ph sz="quarter" idx="4"/>
          </p:nvPr>
        </p:nvSpPr>
        <p:spPr>
          <a:xfrm>
            <a:off x="6169026" y="2174875"/>
            <a:ext cx="4041775" cy="3893989"/>
          </a:xfrm>
        </p:spPr>
        <p:txBody>
          <a:bodyPr/>
          <a:lstStyle/>
          <a:p>
            <a:endParaRPr lang="de-DE" dirty="0"/>
          </a:p>
        </p:txBody>
      </p:sp>
      <p:grpSp>
        <p:nvGrpSpPr>
          <p:cNvPr id="17" name="Gruppieren 16"/>
          <p:cNvGrpSpPr/>
          <p:nvPr/>
        </p:nvGrpSpPr>
        <p:grpSpPr>
          <a:xfrm>
            <a:off x="6643973" y="2216903"/>
            <a:ext cx="3211031" cy="1409439"/>
            <a:chOff x="2291512" y="-299233"/>
            <a:chExt cx="2798865" cy="1409439"/>
          </a:xfrm>
        </p:grpSpPr>
        <p:sp>
          <p:nvSpPr>
            <p:cNvPr id="18" name="Chevron 17"/>
            <p:cNvSpPr/>
            <p:nvPr/>
          </p:nvSpPr>
          <p:spPr>
            <a:xfrm>
              <a:off x="2291512" y="-277335"/>
              <a:ext cx="2798865" cy="1387541"/>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de-DE"/>
            </a:p>
          </p:txBody>
        </p:sp>
        <p:sp>
          <p:nvSpPr>
            <p:cNvPr id="19" name="Chevron 4"/>
            <p:cNvSpPr txBox="1"/>
            <p:nvPr/>
          </p:nvSpPr>
          <p:spPr>
            <a:xfrm>
              <a:off x="2944752" y="-299233"/>
              <a:ext cx="1388528" cy="1387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t>Hier haben Sie die Möglichkeit den Nachmittag von 16:00 Uhr - 18:30 Uhr zwischen 3 und 5 Tagen zu buchen.</a:t>
              </a:r>
            </a:p>
          </p:txBody>
        </p:sp>
      </p:grpSp>
      <p:grpSp>
        <p:nvGrpSpPr>
          <p:cNvPr id="20" name="Gruppieren 19"/>
          <p:cNvGrpSpPr/>
          <p:nvPr/>
        </p:nvGrpSpPr>
        <p:grpSpPr>
          <a:xfrm>
            <a:off x="6567318" y="3677660"/>
            <a:ext cx="3161818" cy="569244"/>
            <a:chOff x="584140" y="1517180"/>
            <a:chExt cx="2821660" cy="569244"/>
          </a:xfrm>
        </p:grpSpPr>
        <p:sp>
          <p:nvSpPr>
            <p:cNvPr id="21" name="Chevron 20"/>
            <p:cNvSpPr/>
            <p:nvPr/>
          </p:nvSpPr>
          <p:spPr>
            <a:xfrm>
              <a:off x="584140" y="1517180"/>
              <a:ext cx="2821660" cy="569244"/>
            </a:xfrm>
            <a:prstGeom prst="chevron">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a:lstStyle/>
            <a:p>
              <a:endParaRPr lang="de-DE"/>
            </a:p>
          </p:txBody>
        </p:sp>
        <p:sp>
          <p:nvSpPr>
            <p:cNvPr id="22" name="Chevron 4"/>
            <p:cNvSpPr txBox="1"/>
            <p:nvPr/>
          </p:nvSpPr>
          <p:spPr>
            <a:xfrm>
              <a:off x="868762" y="1517180"/>
              <a:ext cx="1958687" cy="5692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t>3 Tage sind auf Dienstag, Donnerstag und Freitag festgelegt.</a:t>
              </a:r>
            </a:p>
          </p:txBody>
        </p:sp>
      </p:grpSp>
      <p:grpSp>
        <p:nvGrpSpPr>
          <p:cNvPr id="23" name="Gruppieren 22"/>
          <p:cNvGrpSpPr/>
          <p:nvPr/>
        </p:nvGrpSpPr>
        <p:grpSpPr>
          <a:xfrm>
            <a:off x="6528047" y="4353775"/>
            <a:ext cx="3240360" cy="472815"/>
            <a:chOff x="2303178" y="2161727"/>
            <a:chExt cx="2822914" cy="472815"/>
          </a:xfrm>
        </p:grpSpPr>
        <p:sp>
          <p:nvSpPr>
            <p:cNvPr id="24" name="Chevron 23"/>
            <p:cNvSpPr/>
            <p:nvPr/>
          </p:nvSpPr>
          <p:spPr>
            <a:xfrm>
              <a:off x="2303178" y="2161727"/>
              <a:ext cx="2822914" cy="445183"/>
            </a:xfrm>
            <a:prstGeom prst="chevron">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a:lstStyle/>
            <a:p>
              <a:endParaRPr lang="de-DE"/>
            </a:p>
          </p:txBody>
        </p:sp>
        <p:sp>
          <p:nvSpPr>
            <p:cNvPr id="25" name="Chevron 4"/>
            <p:cNvSpPr txBox="1"/>
            <p:nvPr/>
          </p:nvSpPr>
          <p:spPr>
            <a:xfrm>
              <a:off x="2607414" y="2189359"/>
              <a:ext cx="2146020" cy="44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t>3 Tage  24,00 €</a:t>
              </a:r>
            </a:p>
          </p:txBody>
        </p:sp>
      </p:grpSp>
      <p:grpSp>
        <p:nvGrpSpPr>
          <p:cNvPr id="26" name="Gruppieren 25"/>
          <p:cNvGrpSpPr/>
          <p:nvPr/>
        </p:nvGrpSpPr>
        <p:grpSpPr>
          <a:xfrm>
            <a:off x="6528048" y="4923784"/>
            <a:ext cx="3218163" cy="445300"/>
            <a:chOff x="609430" y="2892483"/>
            <a:chExt cx="2800717" cy="445300"/>
          </a:xfrm>
        </p:grpSpPr>
        <p:sp>
          <p:nvSpPr>
            <p:cNvPr id="27" name="Chevron 26"/>
            <p:cNvSpPr/>
            <p:nvPr/>
          </p:nvSpPr>
          <p:spPr>
            <a:xfrm>
              <a:off x="609430" y="2892483"/>
              <a:ext cx="2800717" cy="445300"/>
            </a:xfrm>
            <a:prstGeom prst="chevron">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a:lstStyle/>
            <a:p>
              <a:endParaRPr lang="de-DE"/>
            </a:p>
          </p:txBody>
        </p:sp>
        <p:sp>
          <p:nvSpPr>
            <p:cNvPr id="28" name="Chevron 4"/>
            <p:cNvSpPr txBox="1"/>
            <p:nvPr/>
          </p:nvSpPr>
          <p:spPr>
            <a:xfrm>
              <a:off x="832080" y="2892483"/>
              <a:ext cx="2355417" cy="445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t>5 Tage 39,00 €</a:t>
              </a:r>
            </a:p>
          </p:txBody>
        </p:sp>
      </p:grpSp>
      <p:grpSp>
        <p:nvGrpSpPr>
          <p:cNvPr id="29" name="Gruppieren 28"/>
          <p:cNvGrpSpPr/>
          <p:nvPr/>
        </p:nvGrpSpPr>
        <p:grpSpPr>
          <a:xfrm>
            <a:off x="5737233" y="5455797"/>
            <a:ext cx="5024509" cy="497832"/>
            <a:chOff x="1630745" y="3502514"/>
            <a:chExt cx="4266822" cy="497832"/>
          </a:xfrm>
        </p:grpSpPr>
        <p:sp>
          <p:nvSpPr>
            <p:cNvPr id="30" name="Chevron 29"/>
            <p:cNvSpPr/>
            <p:nvPr/>
          </p:nvSpPr>
          <p:spPr>
            <a:xfrm>
              <a:off x="2340212" y="3502514"/>
              <a:ext cx="2732870" cy="488820"/>
            </a:xfrm>
            <a:prstGeom prst="chevron">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lstStyle/>
            <a:p>
              <a:endParaRPr lang="de-DE"/>
            </a:p>
          </p:txBody>
        </p:sp>
        <p:sp>
          <p:nvSpPr>
            <p:cNvPr id="31" name="Chevron 4"/>
            <p:cNvSpPr txBox="1"/>
            <p:nvPr/>
          </p:nvSpPr>
          <p:spPr>
            <a:xfrm>
              <a:off x="1630745" y="3511526"/>
              <a:ext cx="4266822" cy="4888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algn="ctr" defTabSz="577850">
                <a:lnSpc>
                  <a:spcPct val="90000"/>
                </a:lnSpc>
                <a:spcBef>
                  <a:spcPct val="0"/>
                </a:spcBef>
                <a:spcAft>
                  <a:spcPct val="35000"/>
                </a:spcAft>
              </a:pPr>
              <a:r>
                <a:rPr lang="de-DE" sz="1300" dirty="0"/>
                <a:t>Inhaber der Zeller Karte </a:t>
              </a:r>
            </a:p>
            <a:p>
              <a:pPr algn="ctr" defTabSz="577850">
                <a:lnSpc>
                  <a:spcPct val="90000"/>
                </a:lnSpc>
                <a:spcBef>
                  <a:spcPct val="0"/>
                </a:spcBef>
                <a:spcAft>
                  <a:spcPct val="35000"/>
                </a:spcAft>
              </a:pPr>
              <a:r>
                <a:rPr lang="de-DE" sz="1300" dirty="0"/>
                <a:t>bezahlen die Hälfte</a:t>
              </a:r>
            </a:p>
          </p:txBody>
        </p:sp>
      </p:grpSp>
    </p:spTree>
    <p:extLst>
      <p:ext uri="{BB962C8B-B14F-4D97-AF65-F5344CB8AC3E}">
        <p14:creationId xmlns:p14="http://schemas.microsoft.com/office/powerpoint/2010/main" val="217622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22921" y="2574986"/>
            <a:ext cx="7992888" cy="3416320"/>
          </a:xfrm>
          <a:prstGeom prst="rect">
            <a:avLst/>
          </a:prstGeom>
        </p:spPr>
        <p:txBody>
          <a:bodyPr wrap="square">
            <a:spAutoFit/>
          </a:bodyPr>
          <a:lstStyle/>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r>
              <a:rPr lang="de-DE" dirty="0">
                <a:latin typeface="+mj-lt"/>
              </a:rPr>
              <a:t>Anmeldungen gelten das komplette Schuljahr</a:t>
            </a:r>
          </a:p>
          <a:p>
            <a:r>
              <a:rPr lang="de-DE" dirty="0">
                <a:latin typeface="+mj-lt"/>
              </a:rPr>
              <a:t>Der Betreuungsvertrag endet automatisch zum Ende des Schuljahres. </a:t>
            </a:r>
          </a:p>
          <a:p>
            <a:r>
              <a:rPr lang="de-DE" dirty="0">
                <a:latin typeface="+mj-lt"/>
              </a:rPr>
              <a:t>Kündigung oder Minderung zum Schulhalbjahr möglich.</a:t>
            </a:r>
          </a:p>
          <a:p>
            <a:endParaRPr lang="de-DE" dirty="0">
              <a:latin typeface="+mj-lt"/>
            </a:endParaRPr>
          </a:p>
          <a:p>
            <a:endParaRPr lang="de-DE" dirty="0">
              <a:latin typeface="+mj-lt"/>
            </a:endParaRPr>
          </a:p>
          <a:p>
            <a:endParaRPr lang="de-DE" dirty="0">
              <a:latin typeface="+mj-lt"/>
            </a:endParaRPr>
          </a:p>
          <a:p>
            <a:endParaRPr lang="de-DE" dirty="0">
              <a:latin typeface="+mj-lt"/>
            </a:endParaRPr>
          </a:p>
        </p:txBody>
      </p:sp>
      <p:sp>
        <p:nvSpPr>
          <p:cNvPr id="4" name="Rechteck 3"/>
          <p:cNvSpPr/>
          <p:nvPr/>
        </p:nvSpPr>
        <p:spPr>
          <a:xfrm>
            <a:off x="2222922" y="548680"/>
            <a:ext cx="7833519" cy="2862322"/>
          </a:xfrm>
          <a:prstGeom prst="rect">
            <a:avLst/>
          </a:prstGeom>
        </p:spPr>
        <p:txBody>
          <a:bodyPr wrap="square">
            <a:spAutoFit/>
          </a:bodyPr>
          <a:lstStyle/>
          <a:p>
            <a:endParaRPr lang="de-DE" dirty="0"/>
          </a:p>
          <a:p>
            <a:endParaRPr lang="de-DE" dirty="0"/>
          </a:p>
          <a:p>
            <a:endParaRPr lang="de-DE" dirty="0"/>
          </a:p>
          <a:p>
            <a:r>
              <a:rPr lang="de-DE" dirty="0"/>
              <a:t>Buchungsfenster : 14:00 bis 16:00 Uhr und</a:t>
            </a:r>
          </a:p>
          <a:p>
            <a:r>
              <a:rPr lang="de-DE" dirty="0"/>
              <a:t>	               16:00 bis 18:30 Uhr nur in Verbindung mit einer 		               	               Vormittagsbuchung möglich. </a:t>
            </a:r>
          </a:p>
          <a:p>
            <a:endParaRPr lang="de-DE" dirty="0"/>
          </a:p>
          <a:p>
            <a:r>
              <a:rPr lang="de-DE" dirty="0"/>
              <a:t>Anmeldefrist für die Nachmittagsbuchungen:  01.07. eines Jahres;</a:t>
            </a:r>
          </a:p>
          <a:p>
            <a:r>
              <a:rPr lang="de-DE" dirty="0"/>
              <a:t>Voraussetzungen:	5 verbindliche Anmeldungen		</a:t>
            </a:r>
          </a:p>
          <a:p>
            <a:endParaRPr lang="de-DE" dirty="0"/>
          </a:p>
        </p:txBody>
      </p:sp>
    </p:spTree>
    <p:extLst>
      <p:ext uri="{BB962C8B-B14F-4D97-AF65-F5344CB8AC3E}">
        <p14:creationId xmlns:p14="http://schemas.microsoft.com/office/powerpoint/2010/main" val="389910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2719A-D0DE-4ED6-BEEC-0523F4E29403}"/>
              </a:ext>
            </a:extLst>
          </p:cNvPr>
          <p:cNvSpPr>
            <a:spLocks noGrp="1"/>
          </p:cNvSpPr>
          <p:nvPr>
            <p:ph type="title"/>
          </p:nvPr>
        </p:nvSpPr>
        <p:spPr/>
        <p:txBody>
          <a:bodyPr/>
          <a:lstStyle/>
          <a:p>
            <a:r>
              <a:rPr lang="de-DE" b="1" dirty="0">
                <a:latin typeface="Verdana" panose="020B0604030504040204" pitchFamily="34" charset="0"/>
                <a:ea typeface="Verdana" panose="020B0604030504040204" pitchFamily="34" charset="0"/>
                <a:cs typeface="Verdana" panose="020B0604030504040204" pitchFamily="34" charset="0"/>
              </a:rPr>
              <a:t>Allgemeine Fakten zur Schule</a:t>
            </a:r>
          </a:p>
        </p:txBody>
      </p:sp>
      <p:graphicFrame>
        <p:nvGraphicFramePr>
          <p:cNvPr id="9" name="Inhaltsplatzhalter 3">
            <a:extLst>
              <a:ext uri="{FF2B5EF4-FFF2-40B4-BE49-F238E27FC236}">
                <a16:creationId xmlns:a16="http://schemas.microsoft.com/office/drawing/2014/main" id="{D7C5AF2D-AF68-AC08-605B-86B9F10207A3}"/>
              </a:ext>
            </a:extLst>
          </p:cNvPr>
          <p:cNvGraphicFramePr>
            <a:graphicFrameLocks noGrp="1"/>
          </p:cNvGraphicFramePr>
          <p:nvPr>
            <p:ph idx="1"/>
            <p:extLst>
              <p:ext uri="{D42A27DB-BD31-4B8C-83A1-F6EECF244321}">
                <p14:modId xmlns:p14="http://schemas.microsoft.com/office/powerpoint/2010/main" val="3453859768"/>
              </p:ext>
            </p:extLst>
          </p:nvPr>
        </p:nvGraphicFramePr>
        <p:xfrm>
          <a:off x="950259" y="1581922"/>
          <a:ext cx="9834282" cy="464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641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135560" y="1484785"/>
            <a:ext cx="8064896" cy="4031873"/>
          </a:xfrm>
          <a:prstGeom prst="rect">
            <a:avLst/>
          </a:prstGeom>
        </p:spPr>
        <p:txBody>
          <a:bodyPr wrap="square">
            <a:spAutoFit/>
          </a:bodyPr>
          <a:lstStyle/>
          <a:p>
            <a:r>
              <a:rPr lang="de-DE" sz="1600" b="1" dirty="0">
                <a:latin typeface="+mj-lt"/>
              </a:rPr>
              <a:t>Hausaufgabenzeit in der Kinderzeit der Stadt Radolfzell</a:t>
            </a:r>
            <a:endParaRPr lang="de-DE" sz="1600" dirty="0">
              <a:latin typeface="+mj-lt"/>
            </a:endParaRPr>
          </a:p>
          <a:p>
            <a:r>
              <a:rPr lang="de-DE" sz="1600" dirty="0">
                <a:latin typeface="+mj-lt"/>
              </a:rPr>
              <a:t> </a:t>
            </a:r>
          </a:p>
          <a:p>
            <a:r>
              <a:rPr lang="de-DE" sz="1600" dirty="0">
                <a:latin typeface="+mj-lt"/>
              </a:rPr>
              <a:t>Die Hausaufgabenzeit ist ein fester Bestandteil der Kinderzeit und findet von Montag bis Donnerstag in der Zeit ab 14:00 Uhr bis 15:00 Uhr statt.</a:t>
            </a:r>
          </a:p>
          <a:p>
            <a:endParaRPr lang="de-DE" sz="1600" dirty="0">
              <a:latin typeface="+mj-lt"/>
            </a:endParaRPr>
          </a:p>
          <a:p>
            <a:r>
              <a:rPr lang="de-DE" sz="1600" dirty="0">
                <a:latin typeface="+mj-lt"/>
              </a:rPr>
              <a:t>Bei der Erledigung ihrer Hausaufgaben arbeiten die Kinder selbstständig.</a:t>
            </a:r>
          </a:p>
          <a:p>
            <a:endParaRPr lang="de-DE" sz="1600" dirty="0">
              <a:latin typeface="+mj-lt"/>
            </a:endParaRPr>
          </a:p>
          <a:p>
            <a:r>
              <a:rPr lang="de-DE" sz="1600" dirty="0">
                <a:latin typeface="+mj-lt"/>
              </a:rPr>
              <a:t>Wir bieten ihnen jederzeit Hilfestellungen an und stehen bei Fragen zur Verfügung. </a:t>
            </a:r>
          </a:p>
          <a:p>
            <a:r>
              <a:rPr lang="de-DE" sz="1600" dirty="0">
                <a:latin typeface="+mj-lt"/>
              </a:rPr>
              <a:t>Hierbei ist jedoch wichtig zu erwähnen, dass wir </a:t>
            </a:r>
            <a:r>
              <a:rPr lang="de-DE" sz="1600" b="1" dirty="0">
                <a:latin typeface="+mj-lt"/>
              </a:rPr>
              <a:t>mit</a:t>
            </a:r>
            <a:r>
              <a:rPr lang="de-DE" sz="1600" dirty="0">
                <a:latin typeface="+mj-lt"/>
              </a:rPr>
              <a:t> den Kindern Hausaufgaben machen und nicht </a:t>
            </a:r>
            <a:r>
              <a:rPr lang="de-DE" sz="1600" b="1" dirty="0">
                <a:latin typeface="+mj-lt"/>
              </a:rPr>
              <a:t>für </a:t>
            </a:r>
            <a:r>
              <a:rPr lang="de-DE" sz="1600" dirty="0">
                <a:latin typeface="+mj-lt"/>
              </a:rPr>
              <a:t>die Kinder. </a:t>
            </a:r>
          </a:p>
          <a:p>
            <a:endParaRPr lang="de-DE" sz="1600" dirty="0">
              <a:latin typeface="+mj-lt"/>
            </a:endParaRPr>
          </a:p>
          <a:p>
            <a:r>
              <a:rPr lang="de-DE" sz="1600" dirty="0">
                <a:latin typeface="+mj-lt"/>
              </a:rPr>
              <a:t>Wir haben nicht die Pflicht über die Vollständigkeit der Hausaufgaben, sowie die Richtigkeit der Hausaufgaben. Dies obliegt in der Pflicht der Eltern.</a:t>
            </a:r>
          </a:p>
          <a:p>
            <a:endParaRPr lang="de-DE" sz="1600" dirty="0">
              <a:latin typeface="+mj-lt"/>
            </a:endParaRPr>
          </a:p>
          <a:p>
            <a:r>
              <a:rPr lang="de-DE" sz="1600" dirty="0">
                <a:latin typeface="+mj-lt"/>
              </a:rPr>
              <a:t>Freitag bieten wir in der Kinderzeit keine Hausaufgabenzeit an. Dieser Tag ist für freies Spielen, Projekten und für Ausflüge vorgesehen.</a:t>
            </a:r>
          </a:p>
        </p:txBody>
      </p:sp>
      <p:pic>
        <p:nvPicPr>
          <p:cNvPr id="2050" name="irc_mi" descr="Bildergebnis für hausaufgabenbetreu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224" y="332656"/>
            <a:ext cx="1571314" cy="160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282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E1FFE2"/>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de-DE" dirty="0">
                <a:solidFill>
                  <a:schemeClr val="tx1"/>
                </a:solidFill>
              </a:rPr>
              <a:t>Ferienbetreuung</a:t>
            </a:r>
          </a:p>
        </p:txBody>
      </p:sp>
      <p:sp>
        <p:nvSpPr>
          <p:cNvPr id="3" name="Textplatzhalter 2"/>
          <p:cNvSpPr>
            <a:spLocks noGrp="1"/>
          </p:cNvSpPr>
          <p:nvPr>
            <p:ph type="body" idx="1"/>
          </p:nvPr>
        </p:nvSpPr>
        <p:spPr/>
        <p:style>
          <a:lnRef idx="1">
            <a:schemeClr val="accent3"/>
          </a:lnRef>
          <a:fillRef idx="2">
            <a:schemeClr val="accent3"/>
          </a:fillRef>
          <a:effectRef idx="1">
            <a:schemeClr val="accent3"/>
          </a:effectRef>
          <a:fontRef idx="minor">
            <a:schemeClr val="dk1"/>
          </a:fontRef>
        </p:style>
        <p:txBody>
          <a:bodyPr/>
          <a:lstStyle/>
          <a:p>
            <a:r>
              <a:rPr lang="de-DE" dirty="0"/>
              <a:t>Buchungsfenster  1</a:t>
            </a:r>
          </a:p>
        </p:txBody>
      </p:sp>
      <p:graphicFrame>
        <p:nvGraphicFramePr>
          <p:cNvPr id="8" name="Inhaltsplatzhalter 7"/>
          <p:cNvGraphicFramePr>
            <a:graphicFrameLocks noGrp="1"/>
          </p:cNvGraphicFramePr>
          <p:nvPr>
            <p:ph sz="half" idx="2"/>
            <p:extLst>
              <p:ext uri="{D42A27DB-BD31-4B8C-83A1-F6EECF244321}">
                <p14:modId xmlns:p14="http://schemas.microsoft.com/office/powerpoint/2010/main" val="3287967259"/>
              </p:ext>
            </p:extLst>
          </p:nvPr>
        </p:nvGraphicFramePr>
        <p:xfrm>
          <a:off x="1991544" y="2204864"/>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platzhalter 4"/>
          <p:cNvSpPr>
            <a:spLocks noGrp="1"/>
          </p:cNvSpPr>
          <p:nvPr>
            <p:ph type="body" sz="quarter" idx="3"/>
          </p:nvPr>
        </p:nvSpPr>
        <p:spPr/>
        <p:style>
          <a:lnRef idx="1">
            <a:schemeClr val="accent3"/>
          </a:lnRef>
          <a:fillRef idx="2">
            <a:schemeClr val="accent3"/>
          </a:fillRef>
          <a:effectRef idx="1">
            <a:schemeClr val="accent3"/>
          </a:effectRef>
          <a:fontRef idx="minor">
            <a:schemeClr val="dk1"/>
          </a:fontRef>
        </p:style>
        <p:txBody>
          <a:bodyPr/>
          <a:lstStyle/>
          <a:p>
            <a:r>
              <a:rPr lang="de-DE" dirty="0"/>
              <a:t>Buchungsfenster 2 </a:t>
            </a:r>
          </a:p>
        </p:txBody>
      </p:sp>
      <p:graphicFrame>
        <p:nvGraphicFramePr>
          <p:cNvPr id="9" name="Inhaltsplatzhalter 7"/>
          <p:cNvGraphicFramePr>
            <a:graphicFrameLocks noGrp="1"/>
          </p:cNvGraphicFramePr>
          <p:nvPr>
            <p:ph sz="quarter" idx="4"/>
            <p:extLst>
              <p:ext uri="{D42A27DB-BD31-4B8C-83A1-F6EECF244321}">
                <p14:modId xmlns:p14="http://schemas.microsoft.com/office/powerpoint/2010/main" val="2604753971"/>
              </p:ext>
            </p:extLst>
          </p:nvPr>
        </p:nvGraphicFramePr>
        <p:xfrm>
          <a:off x="6169026" y="2174875"/>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12570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47528" y="260649"/>
            <a:ext cx="7056784" cy="5262979"/>
          </a:xfrm>
          <a:prstGeom prst="rect">
            <a:avLst/>
          </a:prstGeom>
        </p:spPr>
        <p:txBody>
          <a:bodyPr wrap="square">
            <a:spAutoFit/>
          </a:bodyPr>
          <a:lstStyle/>
          <a:p>
            <a:r>
              <a:rPr lang="de-DE" sz="1600" b="1" dirty="0"/>
              <a:t>Folgende Wochen werden angeboten:</a:t>
            </a:r>
            <a:endParaRPr lang="de-DE" sz="1600" dirty="0"/>
          </a:p>
          <a:p>
            <a:r>
              <a:rPr lang="de-DE" sz="1600" dirty="0"/>
              <a:t> </a:t>
            </a:r>
          </a:p>
          <a:p>
            <a:r>
              <a:rPr lang="de-DE" sz="1600" b="1" dirty="0"/>
              <a:t>Fasnachtsferien 	komplett			</a:t>
            </a:r>
            <a:r>
              <a:rPr lang="de-DE" sz="1600" b="1" dirty="0">
                <a:solidFill>
                  <a:srgbClr val="00B050"/>
                </a:solidFill>
              </a:rPr>
              <a:t>Anmeldeschluss 02.02.23    </a:t>
            </a:r>
            <a:endParaRPr lang="de-DE" sz="1600" dirty="0">
              <a:solidFill>
                <a:srgbClr val="00B050"/>
              </a:solidFill>
            </a:endParaRPr>
          </a:p>
          <a:p>
            <a:r>
              <a:rPr lang="de-DE" sz="1600" b="1" dirty="0"/>
              <a:t>Osterferien 	komplett			</a:t>
            </a:r>
            <a:r>
              <a:rPr lang="de-DE" sz="1600" b="1" dirty="0">
                <a:solidFill>
                  <a:srgbClr val="00B050"/>
                </a:solidFill>
              </a:rPr>
              <a:t>Anmeldeschluss 19.03.23</a:t>
            </a:r>
            <a:endParaRPr lang="de-DE" sz="1600" dirty="0">
              <a:solidFill>
                <a:srgbClr val="00B050"/>
              </a:solidFill>
            </a:endParaRPr>
          </a:p>
          <a:p>
            <a:r>
              <a:rPr lang="de-DE" sz="1600" b="1" dirty="0"/>
              <a:t>Pfingstferien	2te Woche der Pfingstferien 	</a:t>
            </a:r>
            <a:r>
              <a:rPr lang="de-DE" sz="1600" b="1" dirty="0">
                <a:solidFill>
                  <a:srgbClr val="00B050"/>
                </a:solidFill>
              </a:rPr>
              <a:t>Anmeldeschluss 21.05.23</a:t>
            </a:r>
          </a:p>
          <a:p>
            <a:r>
              <a:rPr lang="de-DE" sz="1600" b="1" dirty="0"/>
              <a:t>Sommerferien 	komplett			</a:t>
            </a:r>
            <a:r>
              <a:rPr lang="de-DE" sz="1600" b="1" dirty="0">
                <a:solidFill>
                  <a:srgbClr val="00B050"/>
                </a:solidFill>
              </a:rPr>
              <a:t>Anmeldeschluss 16.07.23</a:t>
            </a:r>
            <a:br>
              <a:rPr lang="de-DE" sz="1600" b="1" dirty="0">
                <a:solidFill>
                  <a:srgbClr val="00B050"/>
                </a:solidFill>
              </a:rPr>
            </a:br>
            <a:r>
              <a:rPr lang="de-DE" sz="1600" b="1" dirty="0"/>
              <a:t>Erstklässler	Einschulungswoche		</a:t>
            </a:r>
            <a:r>
              <a:rPr lang="de-DE" sz="1600" b="1" dirty="0">
                <a:solidFill>
                  <a:srgbClr val="00B050"/>
                </a:solidFill>
              </a:rPr>
              <a:t>Anmeldeschluss 27.08.23</a:t>
            </a:r>
            <a:endParaRPr lang="de-DE" sz="1600" dirty="0">
              <a:solidFill>
                <a:srgbClr val="00B050"/>
              </a:solidFill>
            </a:endParaRPr>
          </a:p>
          <a:p>
            <a:r>
              <a:rPr lang="de-DE" sz="1600" b="1" dirty="0"/>
              <a:t>Herbstferien	komplett			</a:t>
            </a:r>
            <a:r>
              <a:rPr lang="de-DE" sz="1600" b="1" dirty="0">
                <a:solidFill>
                  <a:srgbClr val="00B050"/>
                </a:solidFill>
              </a:rPr>
              <a:t>Anmeldeschluss 15.10.23</a:t>
            </a:r>
          </a:p>
          <a:p>
            <a:endParaRPr lang="de-DE" sz="1600" b="1" dirty="0"/>
          </a:p>
          <a:p>
            <a:r>
              <a:rPr lang="de-DE" sz="1600" b="1" dirty="0"/>
              <a:t>Anmeldefrist:  Immer 2 Wochen vor dem jeweiligen Ferienbetreuungsstart.</a:t>
            </a:r>
          </a:p>
          <a:p>
            <a:endParaRPr lang="de-DE" sz="1600" b="1" dirty="0"/>
          </a:p>
          <a:p>
            <a:r>
              <a:rPr lang="de-DE" sz="1600" b="1" dirty="0"/>
              <a:t>Sie haben die Möglichkeit ab Januar die Ferienwochen für das ganze Jahr zu buchen. Sollten Sie eine Woche abmelden wollen, so geht auch das nur 2 Wochen vor dem jeweiligen Ferienbetreuungsstart. Das bedeutet, dass der jeweilige Anmeldeschluss auch der jeweilige Abmeldeschluss zum kostenfreien stornieren bedeutet.</a:t>
            </a:r>
            <a:endParaRPr lang="de-DE" sz="1600" dirty="0"/>
          </a:p>
          <a:p>
            <a:endParaRPr lang="de-DE" sz="1600" dirty="0"/>
          </a:p>
          <a:p>
            <a:r>
              <a:rPr lang="de-DE" sz="1600" b="1" dirty="0"/>
              <a:t>Anmeldeformulare bekommen Sie unter folgenden QR-Code:</a:t>
            </a:r>
          </a:p>
          <a:p>
            <a:endParaRPr lang="de-DE" sz="1600" b="1" dirty="0"/>
          </a:p>
          <a:p>
            <a:endParaRPr lang="de-DE" sz="1600" dirty="0"/>
          </a:p>
          <a:p>
            <a:pPr lvl="0"/>
            <a:endParaRPr lang="de-DE" sz="1600" dirty="0"/>
          </a:p>
        </p:txBody>
      </p:sp>
      <p:pic>
        <p:nvPicPr>
          <p:cNvPr id="3" name="Grafik 2"/>
          <p:cNvPicPr>
            <a:picLocks noChangeAspect="1"/>
          </p:cNvPicPr>
          <p:nvPr/>
        </p:nvPicPr>
        <p:blipFill>
          <a:blip r:embed="rId2"/>
          <a:stretch>
            <a:fillRect/>
          </a:stretch>
        </p:blipFill>
        <p:spPr>
          <a:xfrm>
            <a:off x="4367809" y="4653137"/>
            <a:ext cx="899241" cy="899935"/>
          </a:xfrm>
          <a:prstGeom prst="rect">
            <a:avLst/>
          </a:prstGeom>
        </p:spPr>
      </p:pic>
    </p:spTree>
    <p:extLst>
      <p:ext uri="{BB962C8B-B14F-4D97-AF65-F5344CB8AC3E}">
        <p14:creationId xmlns:p14="http://schemas.microsoft.com/office/powerpoint/2010/main" val="17594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22921" y="3284984"/>
            <a:ext cx="7992888" cy="3139321"/>
          </a:xfrm>
          <a:prstGeom prst="rect">
            <a:avLst/>
          </a:prstGeom>
        </p:spPr>
        <p:txBody>
          <a:bodyPr wrap="square">
            <a:spAutoFit/>
          </a:bodyPr>
          <a:lstStyle/>
          <a:p>
            <a:endParaRPr lang="de-DE" dirty="0">
              <a:latin typeface="+mj-lt"/>
            </a:endParaRPr>
          </a:p>
          <a:p>
            <a:r>
              <a:rPr lang="de-DE" dirty="0">
                <a:latin typeface="+mj-lt"/>
              </a:rPr>
              <a:t>Der Betreuungsvertrag endet automatisch zum Ende des Schuljahres. </a:t>
            </a:r>
          </a:p>
          <a:p>
            <a:endParaRPr lang="de-DE" dirty="0">
              <a:latin typeface="+mj-lt"/>
            </a:endParaRPr>
          </a:p>
          <a:p>
            <a:r>
              <a:rPr lang="de-DE" dirty="0">
                <a:latin typeface="+mj-lt"/>
              </a:rPr>
              <a:t>Die Sorgeberechtigten können unterjährig zum Ende des Monats Februar unter Einhaltung einer Frist von 14 Tagen den Betreuungsumfang reduzieren oder kündigen. Die Abmeldung oder die Änderung des Betreuungsumfangs hat gegenüber dem Träger schriftlich zu erfolgen. </a:t>
            </a:r>
          </a:p>
          <a:p>
            <a:endParaRPr lang="de-DE" dirty="0">
              <a:latin typeface="+mj-lt"/>
            </a:endParaRPr>
          </a:p>
          <a:p>
            <a:endParaRPr lang="de-DE" dirty="0">
              <a:latin typeface="+mj-lt"/>
            </a:endParaRPr>
          </a:p>
          <a:p>
            <a:endParaRPr lang="de-DE" dirty="0">
              <a:latin typeface="+mj-lt"/>
            </a:endParaRPr>
          </a:p>
          <a:p>
            <a:endParaRPr lang="de-DE" dirty="0">
              <a:latin typeface="+mj-lt"/>
            </a:endParaRPr>
          </a:p>
        </p:txBody>
      </p:sp>
      <p:sp>
        <p:nvSpPr>
          <p:cNvPr id="4" name="Rechteck 3"/>
          <p:cNvSpPr/>
          <p:nvPr/>
        </p:nvSpPr>
        <p:spPr>
          <a:xfrm>
            <a:off x="2222922" y="548680"/>
            <a:ext cx="7833519" cy="2862322"/>
          </a:xfrm>
          <a:prstGeom prst="rect">
            <a:avLst/>
          </a:prstGeom>
        </p:spPr>
        <p:txBody>
          <a:bodyPr wrap="square">
            <a:spAutoFit/>
          </a:bodyPr>
          <a:lstStyle/>
          <a:p>
            <a:r>
              <a:rPr lang="de-DE" dirty="0"/>
              <a:t>Die Buchungsfenster von 14:00 bis 16:00 Uhr, sowie von 16:00 Uhr – 18:30 Uhr sind nur in Verbindung einer Vormittagsbuchung möglich. </a:t>
            </a:r>
          </a:p>
          <a:p>
            <a:endParaRPr lang="de-DE" dirty="0"/>
          </a:p>
          <a:p>
            <a:r>
              <a:rPr lang="de-DE" dirty="0"/>
              <a:t>Für die beiden Bausteine 14:00 Uhr – 16:00 Uhr</a:t>
            </a:r>
          </a:p>
          <a:p>
            <a:r>
              <a:rPr lang="de-DE" dirty="0"/>
              <a:t>und 16.00 Uhr – 18:30 Uhr müssen jedes Jahr bis zum 01.07. des Jahres fünf  verbindliche Anmeldungen vorliegen. Dann wird die Betreuung auch im kommenden Jahr angeboten.</a:t>
            </a:r>
          </a:p>
          <a:p>
            <a:endParaRPr lang="de-DE" dirty="0"/>
          </a:p>
          <a:p>
            <a:r>
              <a:rPr lang="de-DE" dirty="0"/>
              <a:t>Aufgrund der Meldungen bis zum 01.07.2022  ist in diesem Schuljahr keine längere Betreuung als 16:00 Uhr möglich. </a:t>
            </a:r>
          </a:p>
        </p:txBody>
      </p:sp>
    </p:spTree>
    <p:extLst>
      <p:ext uri="{BB962C8B-B14F-4D97-AF65-F5344CB8AC3E}">
        <p14:creationId xmlns:p14="http://schemas.microsoft.com/office/powerpoint/2010/main" val="21391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135560" y="476672"/>
            <a:ext cx="7776864" cy="2862322"/>
          </a:xfrm>
          <a:prstGeom prst="rect">
            <a:avLst/>
          </a:prstGeom>
        </p:spPr>
        <p:txBody>
          <a:bodyPr wrap="square">
            <a:spAutoFit/>
          </a:bodyPr>
          <a:lstStyle/>
          <a:p>
            <a:r>
              <a:rPr lang="de-DE" dirty="0"/>
              <a:t>Die Buchungsfenster von 14:00 bis 16:00 Uhr, sowie von 16:00 Uhr – 18:30 Uhr sind nur in Verbindung einer Vormittagsbuchung möglich. </a:t>
            </a:r>
          </a:p>
          <a:p>
            <a:endParaRPr lang="de-DE" dirty="0"/>
          </a:p>
          <a:p>
            <a:r>
              <a:rPr lang="de-DE" dirty="0"/>
              <a:t>Für die beiden Bausteine 14:00 Uhr – 16:00 Uhr</a:t>
            </a:r>
          </a:p>
          <a:p>
            <a:r>
              <a:rPr lang="de-DE" dirty="0"/>
              <a:t>und 16.00 Uhr – 18:30 Uhr müssen jedes Jahr bis zum 01.07. des Jahres fünf  verbindliche Anmeldungen vorliegen. Dann wird die Betreuung auch im kommenden Jahr angeboten.</a:t>
            </a:r>
          </a:p>
          <a:p>
            <a:endParaRPr lang="de-DE" dirty="0"/>
          </a:p>
          <a:p>
            <a:r>
              <a:rPr lang="de-DE" dirty="0"/>
              <a:t>Aufgrund der Meldungen bis zum 01.07.2022  ist in diesem Schuljahr keine längere Betreuung als 14:00 Uhr möglich. </a:t>
            </a:r>
          </a:p>
        </p:txBody>
      </p:sp>
      <p:sp>
        <p:nvSpPr>
          <p:cNvPr id="3" name="Rechteck 2"/>
          <p:cNvSpPr/>
          <p:nvPr/>
        </p:nvSpPr>
        <p:spPr>
          <a:xfrm>
            <a:off x="2063552" y="3338995"/>
            <a:ext cx="7488832" cy="2031325"/>
          </a:xfrm>
          <a:prstGeom prst="rect">
            <a:avLst/>
          </a:prstGeom>
        </p:spPr>
        <p:txBody>
          <a:bodyPr wrap="square">
            <a:spAutoFit/>
          </a:bodyPr>
          <a:lstStyle/>
          <a:p>
            <a:r>
              <a:rPr lang="de-DE" dirty="0"/>
              <a:t>Der Betreuungsvertrag endet automatisch zum Ende des Schuljahres. </a:t>
            </a:r>
          </a:p>
          <a:p>
            <a:endParaRPr lang="de-DE" dirty="0"/>
          </a:p>
          <a:p>
            <a:r>
              <a:rPr lang="de-DE" dirty="0"/>
              <a:t>Die Sorgeberechtigten können unterjährig zum Ende des Monats Februar unter Einhaltung einer Frist von 14 Tagen den Betreuungsumfang reduzieren oder kündigen. Die Abmeldung oder die Änderung des Betreuungsumfangs hat gegenüber dem Träger schriftlich zu erfolgen. </a:t>
            </a:r>
          </a:p>
          <a:p>
            <a:endParaRPr lang="de-DE" dirty="0"/>
          </a:p>
        </p:txBody>
      </p:sp>
    </p:spTree>
    <p:extLst>
      <p:ext uri="{BB962C8B-B14F-4D97-AF65-F5344CB8AC3E}">
        <p14:creationId xmlns:p14="http://schemas.microsoft.com/office/powerpoint/2010/main" val="3201539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027548" y="404664"/>
            <a:ext cx="7920880" cy="3416320"/>
          </a:xfrm>
          <a:prstGeom prst="rect">
            <a:avLst/>
          </a:prstGeom>
        </p:spPr>
        <p:txBody>
          <a:bodyPr wrap="square">
            <a:spAutoFit/>
          </a:bodyPr>
          <a:lstStyle/>
          <a:p>
            <a:r>
              <a:rPr lang="de-DE" dirty="0"/>
              <a:t>Die Buchungsfenster von 14:00 bis 16:00 Uhr, sowie von 16:00 Uhr – 18:30 Uhr sind nur in Verbindung einer Vormittagsbuchung möglich. </a:t>
            </a:r>
          </a:p>
          <a:p>
            <a:endParaRPr lang="de-DE" dirty="0"/>
          </a:p>
          <a:p>
            <a:r>
              <a:rPr lang="de-DE" dirty="0"/>
              <a:t>Für die beiden Bausteine 14:00 Uhr – 16:00 Uhr</a:t>
            </a:r>
          </a:p>
          <a:p>
            <a:r>
              <a:rPr lang="de-DE" dirty="0"/>
              <a:t>und 16.00 Uhr – 18:30 Uhr müssen jedes Jahr bis zum 01.07. des Jahres fünf  verbindliche Anmeldungen vorliegen. Dann wird die Betreuung auch im kommenden Jahr angeboten.</a:t>
            </a:r>
          </a:p>
          <a:p>
            <a:endParaRPr lang="de-DE" dirty="0"/>
          </a:p>
          <a:p>
            <a:r>
              <a:rPr lang="de-DE" dirty="0"/>
              <a:t>Aufgrund der Meldungen bis zum 01.07.2022  ist in diesem Schuljahr nur Dienstag, Mittwoch und Donnerstags Betreuung bis 16:00 Uhr möglich. Montags und Freitags betreuen wir bis 14:00 Uhr.</a:t>
            </a:r>
          </a:p>
          <a:p>
            <a:endParaRPr lang="de-DE" dirty="0"/>
          </a:p>
        </p:txBody>
      </p:sp>
      <p:sp>
        <p:nvSpPr>
          <p:cNvPr id="3" name="Rechteck 2"/>
          <p:cNvSpPr/>
          <p:nvPr/>
        </p:nvSpPr>
        <p:spPr>
          <a:xfrm>
            <a:off x="2027548" y="3429001"/>
            <a:ext cx="7884876" cy="2031325"/>
          </a:xfrm>
          <a:prstGeom prst="rect">
            <a:avLst/>
          </a:prstGeom>
        </p:spPr>
        <p:txBody>
          <a:bodyPr wrap="square">
            <a:spAutoFit/>
          </a:bodyPr>
          <a:lstStyle/>
          <a:p>
            <a:r>
              <a:rPr lang="de-DE" dirty="0"/>
              <a:t>Der Betreuungsvertrag endet automatisch zum Ende des Schuljahres. </a:t>
            </a:r>
          </a:p>
          <a:p>
            <a:endParaRPr lang="de-DE" dirty="0"/>
          </a:p>
          <a:p>
            <a:r>
              <a:rPr lang="de-DE" dirty="0"/>
              <a:t>Die Sorgeberechtigten können unterjährig zum Ende des Monats Februar unter Einhaltung einer Frist von 14 Tagen den Betreuungsumfang reduzieren oder kündigen. Die Abmeldung oder die Änderung des Betreuungsumfangs hat gegenüber dem Träger schriftlich zu erfolgen. </a:t>
            </a:r>
          </a:p>
          <a:p>
            <a:endParaRPr lang="de-DE" dirty="0"/>
          </a:p>
        </p:txBody>
      </p:sp>
    </p:spTree>
    <p:extLst>
      <p:ext uri="{BB962C8B-B14F-4D97-AF65-F5344CB8AC3E}">
        <p14:creationId xmlns:p14="http://schemas.microsoft.com/office/powerpoint/2010/main" val="4264508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22921" y="3284984"/>
            <a:ext cx="7992888" cy="3139321"/>
          </a:xfrm>
          <a:prstGeom prst="rect">
            <a:avLst/>
          </a:prstGeom>
        </p:spPr>
        <p:txBody>
          <a:bodyPr wrap="square">
            <a:spAutoFit/>
          </a:bodyPr>
          <a:lstStyle/>
          <a:p>
            <a:endParaRPr lang="de-DE" dirty="0">
              <a:latin typeface="+mj-lt"/>
            </a:endParaRPr>
          </a:p>
          <a:p>
            <a:r>
              <a:rPr lang="de-DE" dirty="0">
                <a:latin typeface="+mj-lt"/>
              </a:rPr>
              <a:t>Der Betreuungsvertrag endet automatisch zum Ende des Schuljahres. </a:t>
            </a:r>
          </a:p>
          <a:p>
            <a:endParaRPr lang="de-DE" dirty="0">
              <a:latin typeface="+mj-lt"/>
            </a:endParaRPr>
          </a:p>
          <a:p>
            <a:r>
              <a:rPr lang="de-DE" dirty="0">
                <a:latin typeface="+mj-lt"/>
              </a:rPr>
              <a:t>Die Sorgeberechtigten können unterjährig zum Ende des Monats Februar unter Einhaltung einer Frist von 14 Tagen den Betreuungsumfang reduzieren oder kündigen. Die Abmeldung oder die Änderung des Betreuungsumfangs hat gegenüber dem Träger schriftlich zu erfolgen. </a:t>
            </a:r>
          </a:p>
          <a:p>
            <a:endParaRPr lang="de-DE" dirty="0">
              <a:latin typeface="+mj-lt"/>
            </a:endParaRPr>
          </a:p>
          <a:p>
            <a:endParaRPr lang="de-DE" dirty="0">
              <a:latin typeface="+mj-lt"/>
            </a:endParaRPr>
          </a:p>
          <a:p>
            <a:endParaRPr lang="de-DE" dirty="0">
              <a:latin typeface="+mj-lt"/>
            </a:endParaRPr>
          </a:p>
          <a:p>
            <a:endParaRPr lang="de-DE" dirty="0">
              <a:latin typeface="+mj-lt"/>
            </a:endParaRPr>
          </a:p>
        </p:txBody>
      </p:sp>
      <p:sp>
        <p:nvSpPr>
          <p:cNvPr id="4" name="Rechteck 3"/>
          <p:cNvSpPr/>
          <p:nvPr/>
        </p:nvSpPr>
        <p:spPr>
          <a:xfrm>
            <a:off x="2222922" y="548680"/>
            <a:ext cx="7833519" cy="2862322"/>
          </a:xfrm>
          <a:prstGeom prst="rect">
            <a:avLst/>
          </a:prstGeom>
        </p:spPr>
        <p:txBody>
          <a:bodyPr wrap="square">
            <a:spAutoFit/>
          </a:bodyPr>
          <a:lstStyle/>
          <a:p>
            <a:r>
              <a:rPr lang="de-DE" dirty="0"/>
              <a:t>Die Buchungsfenster von 14:00 bis 16:00 Uhr, sowie von 16:00 Uhr – 18:30 Uhr sind nur in Verbindung einer Vormittagsbuchung möglich. </a:t>
            </a:r>
          </a:p>
          <a:p>
            <a:endParaRPr lang="de-DE" dirty="0"/>
          </a:p>
          <a:p>
            <a:r>
              <a:rPr lang="de-DE" dirty="0"/>
              <a:t>Für die beiden Bausteine 14:00 Uhr – 16:00 Uhr</a:t>
            </a:r>
          </a:p>
          <a:p>
            <a:r>
              <a:rPr lang="de-DE" dirty="0"/>
              <a:t>und 16.00 Uhr – 18:30 Uhr müssen jedes Jahr bis zum 01.07. des Jahres fünf  verbindliche Anmeldungen vorliegen. Dann wird die Betreuung auch im kommenden Jahr angeboten.</a:t>
            </a:r>
          </a:p>
          <a:p>
            <a:endParaRPr lang="de-DE" dirty="0"/>
          </a:p>
          <a:p>
            <a:r>
              <a:rPr lang="de-DE" dirty="0"/>
              <a:t>Aufgrund der Meldungen bis zum 01.07.2022  ist in diesem Schuljahr die längere Betreuung bis 18:30 Uhr möglich.</a:t>
            </a:r>
          </a:p>
        </p:txBody>
      </p:sp>
    </p:spTree>
    <p:extLst>
      <p:ext uri="{BB962C8B-B14F-4D97-AF65-F5344CB8AC3E}">
        <p14:creationId xmlns:p14="http://schemas.microsoft.com/office/powerpoint/2010/main" val="994271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77B7D-45A9-DE5A-AAE8-4D55F52E6436}"/>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48B1FFB4-774B-7443-F33D-2AF55B5FFFE6}"/>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98875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8672" y="1151374"/>
            <a:ext cx="4038600" cy="4465557"/>
          </a:xfrm>
        </p:spPr>
        <p:txBody>
          <a:bodyPr>
            <a:normAutofit/>
          </a:bodyPr>
          <a:lstStyle/>
          <a:p>
            <a:r>
              <a:rPr lang="de-DE" alt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rPr>
              <a:t>Informationen zur Kooperation der GS mit den Kindertagesstätten</a:t>
            </a:r>
            <a:endParaRPr 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p:cNvSpPr>
            <a:spLocks noGrp="1"/>
          </p:cNvSpPr>
          <p:nvPr>
            <p:ph idx="1"/>
          </p:nvPr>
        </p:nvSpPr>
        <p:spPr>
          <a:xfrm>
            <a:off x="4447308" y="591344"/>
            <a:ext cx="7186527" cy="5585619"/>
          </a:xfrm>
        </p:spPr>
        <p:txBody>
          <a:bodyPr anchor="ctr">
            <a:normAutofit/>
          </a:bodyPr>
          <a:lstStyle/>
          <a:p>
            <a:r>
              <a:rPr lang="de-DE" sz="2400" dirty="0">
                <a:latin typeface="Verdana" panose="020B0604030504040204" pitchFamily="34" charset="0"/>
                <a:ea typeface="Verdana" panose="020B0604030504040204" pitchFamily="34" charset="0"/>
                <a:cs typeface="Verdana" panose="020B0604030504040204" pitchFamily="34" charset="0"/>
              </a:rPr>
              <a:t>Ab Herbst Besuche in jeder </a:t>
            </a:r>
            <a:r>
              <a:rPr lang="de-DE" sz="2400" dirty="0" err="1">
                <a:latin typeface="Verdana" panose="020B0604030504040204" pitchFamily="34" charset="0"/>
                <a:ea typeface="Verdana" panose="020B0604030504040204" pitchFamily="34" charset="0"/>
                <a:cs typeface="Verdana" panose="020B0604030504040204" pitchFamily="34" charset="0"/>
              </a:rPr>
              <a:t>Kooperationskita</a:t>
            </a:r>
            <a:r>
              <a:rPr lang="de-DE" sz="2400" dirty="0">
                <a:latin typeface="Verdana" panose="020B0604030504040204" pitchFamily="34" charset="0"/>
                <a:ea typeface="Verdana" panose="020B0604030504040204" pitchFamily="34" charset="0"/>
                <a:cs typeface="Verdana" panose="020B0604030504040204" pitchFamily="34" charset="0"/>
              </a:rPr>
              <a:t> (Kleingruppenbesuche)</a:t>
            </a:r>
          </a:p>
          <a:p>
            <a:r>
              <a:rPr lang="de-DE" sz="2400" dirty="0">
                <a:latin typeface="Verdana" panose="020B0604030504040204" pitchFamily="34" charset="0"/>
                <a:ea typeface="Verdana" panose="020B0604030504040204" pitchFamily="34" charset="0"/>
                <a:cs typeface="Verdana" panose="020B0604030504040204" pitchFamily="34" charset="0"/>
              </a:rPr>
              <a:t>Jede GS hat fest zugeteilte Kindertagesstätten, in denen die Lehrkräfte die Kooperation durchführen. Gemeinsam mit Erzieher/innen führen </a:t>
            </a:r>
            <a:r>
              <a:rPr lang="de-DE" sz="2400" dirty="0" err="1">
                <a:latin typeface="Verdana" panose="020B0604030504040204" pitchFamily="34" charset="0"/>
                <a:ea typeface="Verdana" panose="020B0604030504040204" pitchFamily="34" charset="0"/>
                <a:cs typeface="Verdana" panose="020B0604030504040204" pitchFamily="34" charset="0"/>
              </a:rPr>
              <a:t>Kooplehrkräfte</a:t>
            </a:r>
            <a:r>
              <a:rPr lang="de-DE" sz="2400" dirty="0">
                <a:latin typeface="Verdana" panose="020B0604030504040204" pitchFamily="34" charset="0"/>
                <a:ea typeface="Verdana" panose="020B0604030504040204" pitchFamily="34" charset="0"/>
                <a:cs typeface="Verdana" panose="020B0604030504040204" pitchFamily="34" charset="0"/>
              </a:rPr>
              <a:t> pädagogische Angebote durch.               Das ist </a:t>
            </a:r>
            <a:r>
              <a:rPr lang="de-DE" sz="2400" b="1" dirty="0">
                <a:latin typeface="Verdana" panose="020B0604030504040204" pitchFamily="34" charset="0"/>
                <a:ea typeface="Verdana" panose="020B0604030504040204" pitchFamily="34" charset="0"/>
                <a:cs typeface="Verdana" panose="020B0604030504040204" pitchFamily="34" charset="0"/>
              </a:rPr>
              <a:t>nicht</a:t>
            </a:r>
            <a:r>
              <a:rPr lang="de-DE" sz="2400" dirty="0">
                <a:latin typeface="Verdana" panose="020B0604030504040204" pitchFamily="34" charset="0"/>
                <a:ea typeface="Verdana" panose="020B0604030504040204" pitchFamily="34" charset="0"/>
                <a:cs typeface="Verdana" panose="020B0604030504040204" pitchFamily="34" charset="0"/>
              </a:rPr>
              <a:t> zwingend die Schule, in die    das Kind eingeschult wird.</a:t>
            </a:r>
          </a:p>
          <a:p>
            <a:r>
              <a:rPr lang="de-DE" sz="2400" dirty="0">
                <a:latin typeface="Verdana" panose="020B0604030504040204" pitchFamily="34" charset="0"/>
                <a:ea typeface="Verdana" panose="020B0604030504040204" pitchFamily="34" charset="0"/>
                <a:cs typeface="Verdana" panose="020B0604030504040204" pitchFamily="34" charset="0"/>
              </a:rPr>
              <a:t>Im Anschluss der Kleingruppenbesuche finden ausführliche Gespräche mit Erzieherinnen/Erziehern statt.</a:t>
            </a:r>
          </a:p>
          <a:p>
            <a:r>
              <a:rPr lang="de-DE" sz="2400" dirty="0">
                <a:latin typeface="Verdana" panose="020B0604030504040204" pitchFamily="34" charset="0"/>
                <a:ea typeface="Verdana" panose="020B0604030504040204" pitchFamily="34" charset="0"/>
                <a:cs typeface="Verdana" panose="020B0604030504040204" pitchFamily="34" charset="0"/>
              </a:rPr>
              <a:t>Bei der Schulanmeldung haben die Kinder die Gelegenheit „Ihre“ Schule kennenzulernen.</a:t>
            </a:r>
          </a:p>
        </p:txBody>
      </p:sp>
    </p:spTree>
    <p:extLst>
      <p:ext uri="{BB962C8B-B14F-4D97-AF65-F5344CB8AC3E}">
        <p14:creationId xmlns:p14="http://schemas.microsoft.com/office/powerpoint/2010/main" val="268581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48281" y="1153572"/>
            <a:ext cx="4018991" cy="4461163"/>
          </a:xfrm>
        </p:spPr>
        <p:txBody>
          <a:bodyPr>
            <a:normAutofit/>
          </a:bodyPr>
          <a:lstStyle/>
          <a:p>
            <a:r>
              <a:rPr lang="de-DE" alt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rPr>
              <a:t>Informationen zur Kooperation der GS mit den Kindertagesstätten</a:t>
            </a:r>
            <a:endParaRPr 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p:cNvSpPr>
            <a:spLocks noGrp="1"/>
          </p:cNvSpPr>
          <p:nvPr>
            <p:ph idx="1"/>
          </p:nvPr>
        </p:nvSpPr>
        <p:spPr>
          <a:xfrm>
            <a:off x="4447308" y="591344"/>
            <a:ext cx="6906491" cy="5585619"/>
          </a:xfrm>
        </p:spPr>
        <p:txBody>
          <a:bodyPr anchor="ctr">
            <a:normAutofit/>
          </a:bodyPr>
          <a:lstStyle/>
          <a:p>
            <a:pPr marL="0" indent="0">
              <a:buNone/>
            </a:pPr>
            <a:r>
              <a:rPr lang="de-DE" altLang="de-DE" b="1"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Ziele der Kooperation</a:t>
            </a:r>
          </a:p>
          <a:p>
            <a:pPr marL="0" indent="0">
              <a:buNone/>
            </a:pPr>
            <a:endParaRPr lang="de-DE" altLang="de-DE" b="1"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lvl="2"/>
            <a:r>
              <a:rPr lang="de-DE" altLang="de-DE" sz="2400" dirty="0">
                <a:latin typeface="Verdana" panose="020B0604030504040204" pitchFamily="34" charset="0"/>
                <a:ea typeface="Verdana" panose="020B0604030504040204" pitchFamily="34" charset="0"/>
                <a:cs typeface="Verdana" panose="020B0604030504040204" pitchFamily="34" charset="0"/>
              </a:rPr>
              <a:t>Wahrnehmung und Beobachtung des einzelnen Kindes</a:t>
            </a:r>
          </a:p>
          <a:p>
            <a:pPr lvl="2"/>
            <a:r>
              <a:rPr lang="de-DE" altLang="de-DE" sz="2400" dirty="0">
                <a:latin typeface="Verdana" panose="020B0604030504040204" pitchFamily="34" charset="0"/>
                <a:ea typeface="Verdana" panose="020B0604030504040204" pitchFamily="34" charset="0"/>
                <a:cs typeface="Verdana" panose="020B0604030504040204" pitchFamily="34" charset="0"/>
              </a:rPr>
              <a:t>Vorbereitung eines guten Übergangs</a:t>
            </a:r>
          </a:p>
          <a:p>
            <a:pPr lvl="2"/>
            <a:r>
              <a:rPr lang="de-DE" altLang="de-DE" sz="2400" dirty="0">
                <a:latin typeface="Verdana" panose="020B0604030504040204" pitchFamily="34" charset="0"/>
                <a:ea typeface="Verdana" panose="020B0604030504040204" pitchFamily="34" charset="0"/>
                <a:cs typeface="Verdana" panose="020B0604030504040204" pitchFamily="34" charset="0"/>
              </a:rPr>
              <a:t>Ggf. frühzeitige Erkennung eines individuellen Förderbedarfs</a:t>
            </a:r>
          </a:p>
          <a:p>
            <a:endParaRPr lang="de-DE" dirty="0"/>
          </a:p>
          <a:p>
            <a:endParaRPr lang="de-DE" dirty="0"/>
          </a:p>
        </p:txBody>
      </p:sp>
    </p:spTree>
    <p:extLst>
      <p:ext uri="{BB962C8B-B14F-4D97-AF65-F5344CB8AC3E}">
        <p14:creationId xmlns:p14="http://schemas.microsoft.com/office/powerpoint/2010/main" val="331823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48281" y="1153572"/>
            <a:ext cx="3738953" cy="4461163"/>
          </a:xfrm>
        </p:spPr>
        <p:txBody>
          <a:bodyPr>
            <a:normAutofit/>
          </a:bodyPr>
          <a:lstStyle/>
          <a:p>
            <a:r>
              <a:rPr lang="de-DE" alt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rPr>
              <a:t>Allgemeines zur Schulbereitschaft</a:t>
            </a:r>
            <a:endParaRPr 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p:cNvSpPr>
            <a:spLocks noGrp="1"/>
          </p:cNvSpPr>
          <p:nvPr>
            <p:ph idx="1"/>
          </p:nvPr>
        </p:nvSpPr>
        <p:spPr>
          <a:xfrm>
            <a:off x="4447308" y="591344"/>
            <a:ext cx="6906491" cy="5585619"/>
          </a:xfrm>
        </p:spPr>
        <p:txBody>
          <a:bodyPr anchor="ctr">
            <a:normAutofit/>
          </a:bodyPr>
          <a:lstStyle/>
          <a:p>
            <a:r>
              <a:rPr lang="de-DE" sz="2400" dirty="0">
                <a:latin typeface="Verdana" panose="020B0604030504040204" pitchFamily="34" charset="0"/>
                <a:ea typeface="Verdana" panose="020B0604030504040204" pitchFamily="34" charset="0"/>
                <a:cs typeface="Verdana" panose="020B0604030504040204" pitchFamily="34" charset="0"/>
              </a:rPr>
              <a:t>Keine allgemeine gültige Definition von Schulbereitschaft:</a:t>
            </a:r>
          </a:p>
          <a:p>
            <a:r>
              <a:rPr lang="de-DE" sz="2400" dirty="0">
                <a:latin typeface="Verdana" panose="020B0604030504040204" pitchFamily="34" charset="0"/>
                <a:ea typeface="Verdana" panose="020B0604030504040204" pitchFamily="34" charset="0"/>
                <a:cs typeface="Verdana" panose="020B0604030504040204" pitchFamily="34" charset="0"/>
              </a:rPr>
              <a:t>Mischung aus körperlichen, kognitiven, emotionalen und sozialen Voraussetzungen</a:t>
            </a:r>
          </a:p>
          <a:p>
            <a:pPr marL="0" indent="0">
              <a:buNone/>
            </a:pPr>
            <a:r>
              <a:rPr lang="de-DE" sz="2400" dirty="0">
                <a:latin typeface="Verdana" panose="020B0604030504040204" pitchFamily="34" charset="0"/>
                <a:ea typeface="Verdana" panose="020B0604030504040204" pitchFamily="34" charset="0"/>
                <a:cs typeface="Verdana" panose="020B0604030504040204" pitchFamily="34" charset="0"/>
              </a:rPr>
              <a:t>➔ Erzieherinnen, Lehrer und Eltern sollten also der Frage nachgehen:</a:t>
            </a:r>
          </a:p>
          <a:p>
            <a:pPr marL="0" indent="0">
              <a:buNone/>
            </a:pPr>
            <a:r>
              <a:rPr lang="de-DE" sz="2400" dirty="0">
                <a:latin typeface="Verdana" panose="020B0604030504040204" pitchFamily="34" charset="0"/>
                <a:ea typeface="Verdana" panose="020B0604030504040204" pitchFamily="34" charset="0"/>
                <a:cs typeface="Verdana" panose="020B0604030504040204" pitchFamily="34" charset="0"/>
              </a:rPr>
              <a:t>„Ist das Kind fähig und bereit, ein Schulkind zu werden?“</a:t>
            </a:r>
          </a:p>
          <a:p>
            <a:r>
              <a:rPr lang="de-DE" sz="2400" dirty="0">
                <a:latin typeface="Verdana" panose="020B0604030504040204" pitchFamily="34" charset="0"/>
                <a:ea typeface="Verdana" panose="020B0604030504040204" pitchFamily="34" charset="0"/>
                <a:cs typeface="Verdana" panose="020B0604030504040204" pitchFamily="34" charset="0"/>
              </a:rPr>
              <a:t>Wichtig: Ein Schulkind wird das Kind erst in der Schule!</a:t>
            </a:r>
          </a:p>
          <a:p>
            <a:pPr marL="0" indent="0">
              <a:buNone/>
            </a:pPr>
            <a:endParaRPr lang="de-DE" dirty="0"/>
          </a:p>
          <a:p>
            <a:endParaRPr lang="de-DE" dirty="0"/>
          </a:p>
        </p:txBody>
      </p:sp>
      <p:sp>
        <p:nvSpPr>
          <p:cNvPr id="4" name="Textfeld 3">
            <a:extLst>
              <a:ext uri="{FF2B5EF4-FFF2-40B4-BE49-F238E27FC236}">
                <a16:creationId xmlns:a16="http://schemas.microsoft.com/office/drawing/2014/main" id="{30999E3F-E569-0B61-F63E-2C8C8404F3AC}"/>
              </a:ext>
            </a:extLst>
          </p:cNvPr>
          <p:cNvSpPr txBox="1"/>
          <p:nvPr/>
        </p:nvSpPr>
        <p:spPr>
          <a:xfrm>
            <a:off x="4292652" y="5238481"/>
            <a:ext cx="6654615"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sz="2400" dirty="0"/>
              <a:t>Der Beobachtungsbogen der Kooperationslehrkräfte umfasst die vorgestellten Bereiche und hängt zur Ansicht in den Kitas aus. </a:t>
            </a:r>
          </a:p>
        </p:txBody>
      </p:sp>
    </p:spTree>
    <p:extLst>
      <p:ext uri="{BB962C8B-B14F-4D97-AF65-F5344CB8AC3E}">
        <p14:creationId xmlns:p14="http://schemas.microsoft.com/office/powerpoint/2010/main" val="173732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400B8D-4570-412B-403A-EF638DC9A9D4}"/>
              </a:ext>
            </a:extLst>
          </p:cNvPr>
          <p:cNvSpPr>
            <a:spLocks noGrp="1"/>
          </p:cNvSpPr>
          <p:nvPr>
            <p:ph type="title"/>
          </p:nvPr>
        </p:nvSpPr>
        <p:spPr>
          <a:xfrm>
            <a:off x="259492" y="1153572"/>
            <a:ext cx="3818238" cy="4461163"/>
          </a:xfrm>
        </p:spPr>
        <p:txBody>
          <a:bodyPr>
            <a:normAutofit/>
          </a:bodyPr>
          <a:lstStyle/>
          <a:p>
            <a:r>
              <a:rPr lang="de-DE" alt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rPr>
              <a:t>Allgemeines zur Schulbereitschaft</a:t>
            </a:r>
            <a:endParaRPr lang="de-DE" sz="2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13F09F04-A327-6EF5-C32D-6EC68F5659C9}"/>
              </a:ext>
            </a:extLst>
          </p:cNvPr>
          <p:cNvSpPr>
            <a:spLocks noGrp="1"/>
          </p:cNvSpPr>
          <p:nvPr>
            <p:ph idx="1"/>
          </p:nvPr>
        </p:nvSpPr>
        <p:spPr>
          <a:xfrm>
            <a:off x="4447308" y="591344"/>
            <a:ext cx="6906491" cy="5585619"/>
          </a:xfrm>
        </p:spPr>
        <p:txBody>
          <a:bodyPr anchor="ctr">
            <a:normAutofit/>
          </a:bodyPr>
          <a:lstStyle/>
          <a:p>
            <a:endParaRPr lang="de-DE" dirty="0"/>
          </a:p>
        </p:txBody>
      </p:sp>
      <p:grpSp>
        <p:nvGrpSpPr>
          <p:cNvPr id="4" name="Gruppierung 24">
            <a:extLst>
              <a:ext uri="{FF2B5EF4-FFF2-40B4-BE49-F238E27FC236}">
                <a16:creationId xmlns:a16="http://schemas.microsoft.com/office/drawing/2014/main" id="{CCE050A5-B454-9691-E088-C4A2507D68DF}"/>
              </a:ext>
            </a:extLst>
          </p:cNvPr>
          <p:cNvGrpSpPr>
            <a:grpSpLocks/>
          </p:cNvGrpSpPr>
          <p:nvPr/>
        </p:nvGrpSpPr>
        <p:grpSpPr bwMode="auto">
          <a:xfrm>
            <a:off x="4283060" y="1073369"/>
            <a:ext cx="7350775" cy="4083433"/>
            <a:chOff x="1535429" y="1829355"/>
            <a:chExt cx="6073141" cy="3199289"/>
          </a:xfrm>
        </p:grpSpPr>
        <p:grpSp>
          <p:nvGrpSpPr>
            <p:cNvPr id="5" name="Gruppierung 9">
              <a:extLst>
                <a:ext uri="{FF2B5EF4-FFF2-40B4-BE49-F238E27FC236}">
                  <a16:creationId xmlns:a16="http://schemas.microsoft.com/office/drawing/2014/main" id="{3E19B4AF-E643-2268-8AE3-51777480BDD5}"/>
                </a:ext>
              </a:extLst>
            </p:cNvPr>
            <p:cNvGrpSpPr>
              <a:grpSpLocks/>
            </p:cNvGrpSpPr>
            <p:nvPr/>
          </p:nvGrpSpPr>
          <p:grpSpPr bwMode="auto">
            <a:xfrm>
              <a:off x="1535429" y="1829355"/>
              <a:ext cx="3036571" cy="1605452"/>
              <a:chOff x="-1" y="-1984"/>
              <a:chExt cx="3036571" cy="1605452"/>
            </a:xfrm>
          </p:grpSpPr>
          <p:sp>
            <p:nvSpPr>
              <p:cNvPr id="21" name="Eine Ecke des Rechtecks abrunden 22">
                <a:extLst>
                  <a:ext uri="{FF2B5EF4-FFF2-40B4-BE49-F238E27FC236}">
                    <a16:creationId xmlns:a16="http://schemas.microsoft.com/office/drawing/2014/main" id="{41730607-3C2E-59CA-5D1B-D4779023C320}"/>
                  </a:ext>
                </a:extLst>
              </p:cNvPr>
              <p:cNvSpPr/>
              <p:nvPr/>
            </p:nvSpPr>
            <p:spPr>
              <a:xfrm rot="16200000">
                <a:off x="715614" y="-717599"/>
                <a:ext cx="1605342" cy="3036571"/>
              </a:xfrm>
              <a:prstGeom prst="round1Rect">
                <a:avLst/>
              </a:prstGeom>
              <a:solidFill>
                <a:srgbClr val="FF9933"/>
              </a:solidFill>
              <a:ln>
                <a:solidFill>
                  <a:srgbClr val="0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Eine Ecke des Rechtecks abrunden 4">
                <a:extLst>
                  <a:ext uri="{FF2B5EF4-FFF2-40B4-BE49-F238E27FC236}">
                    <a16:creationId xmlns:a16="http://schemas.microsoft.com/office/drawing/2014/main" id="{BEBF303A-1157-9135-D593-5785B12793AC}"/>
                  </a:ext>
                </a:extLst>
              </p:cNvPr>
              <p:cNvSpPr/>
              <p:nvPr/>
            </p:nvSpPr>
            <p:spPr>
              <a:xfrm>
                <a:off x="-1" y="-1984"/>
                <a:ext cx="3036571" cy="1204006"/>
              </a:xfrm>
              <a:prstGeom prst="rect">
                <a:avLst/>
              </a:prstGeom>
            </p:spPr>
            <p:style>
              <a:lnRef idx="0">
                <a:scrgbClr r="0" g="0" b="0"/>
              </a:lnRef>
              <a:fillRef idx="0">
                <a:scrgbClr r="0" g="0" b="0"/>
              </a:fillRef>
              <a:effectRef idx="0">
                <a:scrgbClr r="0" g="0" b="0"/>
              </a:effectRef>
              <a:fontRef idx="minor">
                <a:schemeClr val="lt1"/>
              </a:fontRef>
            </p:style>
            <p:txBody>
              <a:bodyPr lIns="85344" tIns="85344" rIns="85344" bIns="85344" anchor="ctr"/>
              <a:lstStyle/>
              <a:p>
                <a:pPr algn="ctr" defTabSz="533400" fontAlgn="auto">
                  <a:lnSpc>
                    <a:spcPct val="90000"/>
                  </a:lnSpc>
                  <a:spcBef>
                    <a:spcPts val="0"/>
                  </a:spcBef>
                  <a:spcAft>
                    <a:spcPct val="35000"/>
                  </a:spcAft>
                  <a:defRPr/>
                </a:pPr>
                <a:r>
                  <a:rPr lang="de-DE" sz="2000" b="1" dirty="0">
                    <a:solidFill>
                      <a:schemeClr val="tx1"/>
                    </a:solidFill>
                    <a:ea typeface="ＭＳ Ｐゴシック" pitchFamily="-106" charset="-128"/>
                  </a:rPr>
                  <a:t>kognitive </a:t>
                </a:r>
                <a:br>
                  <a:rPr lang="de-DE" sz="2000" b="1" dirty="0">
                    <a:solidFill>
                      <a:schemeClr val="tx1"/>
                    </a:solidFill>
                    <a:ea typeface="ＭＳ Ｐゴシック" pitchFamily="-106" charset="-128"/>
                  </a:rPr>
                </a:br>
                <a:r>
                  <a:rPr lang="de-DE" sz="2000" b="1" dirty="0">
                    <a:solidFill>
                      <a:schemeClr val="tx1"/>
                    </a:solidFill>
                    <a:ea typeface="ＭＳ Ｐゴシック" pitchFamily="-106" charset="-128"/>
                  </a:rPr>
                  <a:t>Kompetenzen</a:t>
                </a:r>
                <a:br>
                  <a:rPr lang="de-DE" sz="2000" b="1" dirty="0">
                    <a:solidFill>
                      <a:schemeClr val="tx1"/>
                    </a:solidFill>
                    <a:ea typeface="ＭＳ Ｐゴシック" pitchFamily="-106" charset="-128"/>
                  </a:rPr>
                </a:br>
                <a:endParaRPr lang="de-DE" sz="2000" dirty="0">
                  <a:solidFill>
                    <a:schemeClr val="tx1"/>
                  </a:solidFill>
                  <a:ea typeface="ＭＳ Ｐゴシック" pitchFamily="-106" charset="-128"/>
                </a:endParaRPr>
              </a:p>
            </p:txBody>
          </p:sp>
        </p:grpSp>
        <p:grpSp>
          <p:nvGrpSpPr>
            <p:cNvPr id="6" name="Gruppierung 10">
              <a:extLst>
                <a:ext uri="{FF2B5EF4-FFF2-40B4-BE49-F238E27FC236}">
                  <a16:creationId xmlns:a16="http://schemas.microsoft.com/office/drawing/2014/main" id="{4F4D45DB-9D7F-53AA-BDD3-DB2DD74AE38D}"/>
                </a:ext>
              </a:extLst>
            </p:cNvPr>
            <p:cNvGrpSpPr>
              <a:grpSpLocks/>
            </p:cNvGrpSpPr>
            <p:nvPr/>
          </p:nvGrpSpPr>
          <p:grpSpPr bwMode="auto">
            <a:xfrm>
              <a:off x="4572000" y="1833227"/>
              <a:ext cx="3036570" cy="1597709"/>
              <a:chOff x="3036570" y="1888"/>
              <a:chExt cx="3036570" cy="1597709"/>
            </a:xfrm>
          </p:grpSpPr>
          <p:sp>
            <p:nvSpPr>
              <p:cNvPr id="19" name="Eine Ecke des Rechtecks abrunden 20">
                <a:extLst>
                  <a:ext uri="{FF2B5EF4-FFF2-40B4-BE49-F238E27FC236}">
                    <a16:creationId xmlns:a16="http://schemas.microsoft.com/office/drawing/2014/main" id="{124BD08A-29E2-BE20-38F6-CBAABC944217}"/>
                  </a:ext>
                </a:extLst>
              </p:cNvPr>
              <p:cNvSpPr/>
              <p:nvPr/>
            </p:nvSpPr>
            <p:spPr>
              <a:xfrm>
                <a:off x="3036570" y="1814"/>
                <a:ext cx="3036570" cy="1597746"/>
              </a:xfrm>
              <a:prstGeom prst="round1Rect">
                <a:avLst/>
              </a:prstGeom>
              <a:solidFill>
                <a:srgbClr val="A0CA4A"/>
              </a:solidFill>
              <a:ln>
                <a:solidFill>
                  <a:srgbClr val="0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Eine Ecke des Rechtecks abrunden 6">
                <a:extLst>
                  <a:ext uri="{FF2B5EF4-FFF2-40B4-BE49-F238E27FC236}">
                    <a16:creationId xmlns:a16="http://schemas.microsoft.com/office/drawing/2014/main" id="{DDE0ADC2-27F2-E2FD-2F27-FC83C81B6295}"/>
                  </a:ext>
                </a:extLst>
              </p:cNvPr>
              <p:cNvSpPr/>
              <p:nvPr/>
            </p:nvSpPr>
            <p:spPr>
              <a:xfrm>
                <a:off x="3036570" y="1814"/>
                <a:ext cx="3036570" cy="1198943"/>
              </a:xfrm>
              <a:prstGeom prst="rect">
                <a:avLst/>
              </a:prstGeom>
            </p:spPr>
            <p:style>
              <a:lnRef idx="0">
                <a:scrgbClr r="0" g="0" b="0"/>
              </a:lnRef>
              <a:fillRef idx="0">
                <a:scrgbClr r="0" g="0" b="0"/>
              </a:fillRef>
              <a:effectRef idx="0">
                <a:scrgbClr r="0" g="0" b="0"/>
              </a:effectRef>
              <a:fontRef idx="minor">
                <a:schemeClr val="lt1"/>
              </a:fontRef>
            </p:style>
            <p:txBody>
              <a:bodyPr lIns="85344" tIns="85344" rIns="85344" bIns="85344" anchor="ctr"/>
              <a:lstStyle/>
              <a:p>
                <a:pPr algn="ctr" defTabSz="533400" fontAlgn="auto">
                  <a:lnSpc>
                    <a:spcPct val="90000"/>
                  </a:lnSpc>
                  <a:spcBef>
                    <a:spcPts val="0"/>
                  </a:spcBef>
                  <a:spcAft>
                    <a:spcPct val="35000"/>
                  </a:spcAft>
                  <a:defRPr/>
                </a:pPr>
                <a:r>
                  <a:rPr lang="de-DE" sz="2000" b="1" dirty="0">
                    <a:solidFill>
                      <a:schemeClr val="tx1"/>
                    </a:solidFill>
                    <a:ea typeface="ＭＳ Ｐゴシック" pitchFamily="-106" charset="-128"/>
                  </a:rPr>
                  <a:t>sozial-emotionale </a:t>
                </a:r>
                <a:br>
                  <a:rPr lang="de-DE" sz="2000" b="1" dirty="0">
                    <a:solidFill>
                      <a:schemeClr val="tx1"/>
                    </a:solidFill>
                    <a:ea typeface="ＭＳ Ｐゴシック" pitchFamily="-106" charset="-128"/>
                  </a:rPr>
                </a:br>
                <a:r>
                  <a:rPr lang="de-DE" sz="2000" b="1" dirty="0">
                    <a:solidFill>
                      <a:schemeClr val="tx1"/>
                    </a:solidFill>
                    <a:ea typeface="ＭＳ Ｐゴシック" pitchFamily="-106" charset="-128"/>
                  </a:rPr>
                  <a:t>Kompetenzen </a:t>
                </a:r>
                <a:br>
                  <a:rPr lang="de-DE" sz="2000" b="1" dirty="0">
                    <a:solidFill>
                      <a:schemeClr val="tx1"/>
                    </a:solidFill>
                    <a:ea typeface="ＭＳ Ｐゴシック" pitchFamily="-106" charset="-128"/>
                  </a:rPr>
                </a:br>
                <a:endParaRPr lang="de-DE" sz="2000" dirty="0">
                  <a:solidFill>
                    <a:schemeClr val="tx1"/>
                  </a:solidFill>
                  <a:ea typeface="ＭＳ Ｐゴシック" pitchFamily="-106" charset="-128"/>
                </a:endParaRPr>
              </a:p>
            </p:txBody>
          </p:sp>
        </p:grpSp>
        <p:grpSp>
          <p:nvGrpSpPr>
            <p:cNvPr id="7" name="Gruppierung 11">
              <a:extLst>
                <a:ext uri="{FF2B5EF4-FFF2-40B4-BE49-F238E27FC236}">
                  <a16:creationId xmlns:a16="http://schemas.microsoft.com/office/drawing/2014/main" id="{B11D41DB-0D4F-31A7-6BE3-63AB394E5F6D}"/>
                </a:ext>
              </a:extLst>
            </p:cNvPr>
            <p:cNvGrpSpPr>
              <a:grpSpLocks/>
            </p:cNvGrpSpPr>
            <p:nvPr/>
          </p:nvGrpSpPr>
          <p:grpSpPr bwMode="auto">
            <a:xfrm>
              <a:off x="1535429" y="3430936"/>
              <a:ext cx="3036571" cy="1597708"/>
              <a:chOff x="-1" y="1599597"/>
              <a:chExt cx="3036571" cy="1597708"/>
            </a:xfrm>
          </p:grpSpPr>
          <p:sp>
            <p:nvSpPr>
              <p:cNvPr id="17" name="Eine Ecke des Rechtecks abrunden 18">
                <a:extLst>
                  <a:ext uri="{FF2B5EF4-FFF2-40B4-BE49-F238E27FC236}">
                    <a16:creationId xmlns:a16="http://schemas.microsoft.com/office/drawing/2014/main" id="{7FB98066-450D-E876-370B-1526DE369078}"/>
                  </a:ext>
                </a:extLst>
              </p:cNvPr>
              <p:cNvSpPr/>
              <p:nvPr/>
            </p:nvSpPr>
            <p:spPr>
              <a:xfrm rot="10800000">
                <a:off x="-1" y="1599560"/>
                <a:ext cx="3036571" cy="1597745"/>
              </a:xfrm>
              <a:prstGeom prst="round1Rect">
                <a:avLst/>
              </a:prstGeom>
              <a:solidFill>
                <a:srgbClr val="6F9DFE"/>
              </a:solidFill>
              <a:ln>
                <a:solidFill>
                  <a:srgbClr val="0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Eine Ecke des Rechtecks abrunden 8">
                <a:extLst>
                  <a:ext uri="{FF2B5EF4-FFF2-40B4-BE49-F238E27FC236}">
                    <a16:creationId xmlns:a16="http://schemas.microsoft.com/office/drawing/2014/main" id="{ABA4C35B-A5DF-5F06-5E7F-C529E60FFC8E}"/>
                  </a:ext>
                </a:extLst>
              </p:cNvPr>
              <p:cNvSpPr/>
              <p:nvPr/>
            </p:nvSpPr>
            <p:spPr>
              <a:xfrm rot="21600000">
                <a:off x="-1" y="1999629"/>
                <a:ext cx="3036571" cy="1197676"/>
              </a:xfrm>
              <a:prstGeom prst="rect">
                <a:avLst/>
              </a:prstGeom>
            </p:spPr>
            <p:style>
              <a:lnRef idx="0">
                <a:scrgbClr r="0" g="0" b="0"/>
              </a:lnRef>
              <a:fillRef idx="0">
                <a:scrgbClr r="0" g="0" b="0"/>
              </a:fillRef>
              <a:effectRef idx="0">
                <a:scrgbClr r="0" g="0" b="0"/>
              </a:effectRef>
              <a:fontRef idx="minor">
                <a:schemeClr val="lt1"/>
              </a:fontRef>
            </p:style>
            <p:txBody>
              <a:bodyPr lIns="85344" tIns="85344" rIns="85344" bIns="85344" anchor="ctr"/>
              <a:lstStyle/>
              <a:p>
                <a:pPr algn="ctr" defTabSz="533400" fontAlgn="auto">
                  <a:lnSpc>
                    <a:spcPct val="90000"/>
                  </a:lnSpc>
                  <a:spcBef>
                    <a:spcPts val="0"/>
                  </a:spcBef>
                  <a:spcAft>
                    <a:spcPct val="35000"/>
                  </a:spcAft>
                  <a:defRPr/>
                </a:pPr>
                <a:r>
                  <a:rPr lang="de-DE" sz="2000" b="1">
                    <a:solidFill>
                      <a:schemeClr val="tx1"/>
                    </a:solidFill>
                    <a:ea typeface="ＭＳ Ｐゴシック" pitchFamily="-106" charset="-128"/>
                  </a:rPr>
                  <a:t>motorische </a:t>
                </a:r>
                <a:br>
                  <a:rPr lang="de-DE" sz="2000" b="1">
                    <a:solidFill>
                      <a:schemeClr val="tx1"/>
                    </a:solidFill>
                    <a:ea typeface="ＭＳ Ｐゴシック" pitchFamily="-106" charset="-128"/>
                  </a:rPr>
                </a:br>
                <a:r>
                  <a:rPr lang="de-DE" sz="2000" b="1">
                    <a:solidFill>
                      <a:schemeClr val="tx1"/>
                    </a:solidFill>
                    <a:ea typeface="ＭＳ Ｐゴシック" pitchFamily="-106" charset="-128"/>
                  </a:rPr>
                  <a:t>Kompetenzen </a:t>
                </a:r>
                <a:br>
                  <a:rPr lang="de-DE" sz="2000" b="1">
                    <a:solidFill>
                      <a:schemeClr val="tx1"/>
                    </a:solidFill>
                    <a:ea typeface="ＭＳ Ｐゴシック" pitchFamily="-106" charset="-128"/>
                  </a:rPr>
                </a:br>
                <a:endParaRPr lang="de-DE" sz="2000">
                  <a:solidFill>
                    <a:schemeClr val="tx1"/>
                  </a:solidFill>
                  <a:ea typeface="ＭＳ Ｐゴシック" pitchFamily="-106" charset="-128"/>
                </a:endParaRPr>
              </a:p>
            </p:txBody>
          </p:sp>
        </p:grpSp>
        <p:grpSp>
          <p:nvGrpSpPr>
            <p:cNvPr id="9" name="Gruppierung 12">
              <a:extLst>
                <a:ext uri="{FF2B5EF4-FFF2-40B4-BE49-F238E27FC236}">
                  <a16:creationId xmlns:a16="http://schemas.microsoft.com/office/drawing/2014/main" id="{5C9EE37E-4262-54D7-FB4E-36B3D21661C1}"/>
                </a:ext>
              </a:extLst>
            </p:cNvPr>
            <p:cNvGrpSpPr>
              <a:grpSpLocks/>
            </p:cNvGrpSpPr>
            <p:nvPr/>
          </p:nvGrpSpPr>
          <p:grpSpPr bwMode="auto">
            <a:xfrm>
              <a:off x="4572000" y="3430935"/>
              <a:ext cx="3036570" cy="1597709"/>
              <a:chOff x="3036570" y="1599596"/>
              <a:chExt cx="3036570" cy="1597709"/>
            </a:xfrm>
          </p:grpSpPr>
          <p:sp>
            <p:nvSpPr>
              <p:cNvPr id="15" name="Eine Ecke des Rechtecks abrunden 16">
                <a:extLst>
                  <a:ext uri="{FF2B5EF4-FFF2-40B4-BE49-F238E27FC236}">
                    <a16:creationId xmlns:a16="http://schemas.microsoft.com/office/drawing/2014/main" id="{00B64AF0-B98B-545C-659C-C4AD7D882A05}"/>
                  </a:ext>
                </a:extLst>
              </p:cNvPr>
              <p:cNvSpPr/>
              <p:nvPr/>
            </p:nvSpPr>
            <p:spPr>
              <a:xfrm rot="5400000">
                <a:off x="3755982" y="880147"/>
                <a:ext cx="1597746" cy="3036570"/>
              </a:xfrm>
              <a:prstGeom prst="round1Rect">
                <a:avLst/>
              </a:prstGeom>
              <a:solidFill>
                <a:srgbClr val="FFCC33"/>
              </a:solidFill>
              <a:ln>
                <a:solidFill>
                  <a:srgbClr val="0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Eine Ecke des Rechtecks abrunden 10">
                <a:extLst>
                  <a:ext uri="{FF2B5EF4-FFF2-40B4-BE49-F238E27FC236}">
                    <a16:creationId xmlns:a16="http://schemas.microsoft.com/office/drawing/2014/main" id="{8601D58F-AABB-B602-37CB-87980F8AFA79}"/>
                  </a:ext>
                </a:extLst>
              </p:cNvPr>
              <p:cNvSpPr/>
              <p:nvPr/>
            </p:nvSpPr>
            <p:spPr>
              <a:xfrm>
                <a:off x="3036570" y="1998363"/>
                <a:ext cx="3036570" cy="1198942"/>
              </a:xfrm>
              <a:prstGeom prst="rect">
                <a:avLst/>
              </a:prstGeom>
            </p:spPr>
            <p:style>
              <a:lnRef idx="0">
                <a:scrgbClr r="0" g="0" b="0"/>
              </a:lnRef>
              <a:fillRef idx="0">
                <a:scrgbClr r="0" g="0" b="0"/>
              </a:fillRef>
              <a:effectRef idx="0">
                <a:scrgbClr r="0" g="0" b="0"/>
              </a:effectRef>
              <a:fontRef idx="minor">
                <a:schemeClr val="lt1"/>
              </a:fontRef>
            </p:style>
            <p:txBody>
              <a:bodyPr lIns="85344" tIns="85344" rIns="85344" bIns="85344" anchor="ctr"/>
              <a:lstStyle/>
              <a:p>
                <a:pPr algn="ctr" defTabSz="533400" fontAlgn="auto">
                  <a:lnSpc>
                    <a:spcPct val="90000"/>
                  </a:lnSpc>
                  <a:spcBef>
                    <a:spcPts val="0"/>
                  </a:spcBef>
                  <a:spcAft>
                    <a:spcPct val="35000"/>
                  </a:spcAft>
                  <a:defRPr/>
                </a:pPr>
                <a:r>
                  <a:rPr lang="de-DE" sz="2000" b="1" dirty="0">
                    <a:solidFill>
                      <a:schemeClr val="tx1"/>
                    </a:solidFill>
                    <a:ea typeface="ＭＳ Ｐゴシック" pitchFamily="-106" charset="-128"/>
                  </a:rPr>
                  <a:t>volitional-motivationale Kompetenzen</a:t>
                </a:r>
                <a:br>
                  <a:rPr lang="de-DE" sz="2000" b="1" dirty="0">
                    <a:solidFill>
                      <a:schemeClr val="tx1"/>
                    </a:solidFill>
                    <a:ea typeface="ＭＳ Ｐゴシック" pitchFamily="-106" charset="-128"/>
                  </a:rPr>
                </a:br>
                <a:endParaRPr lang="de-DE" sz="2000" dirty="0">
                  <a:solidFill>
                    <a:schemeClr val="tx1"/>
                  </a:solidFill>
                  <a:ea typeface="ＭＳ Ｐゴシック" pitchFamily="-106" charset="-128"/>
                </a:endParaRPr>
              </a:p>
            </p:txBody>
          </p:sp>
        </p:grpSp>
        <p:grpSp>
          <p:nvGrpSpPr>
            <p:cNvPr id="11" name="Gruppierung 13">
              <a:extLst>
                <a:ext uri="{FF2B5EF4-FFF2-40B4-BE49-F238E27FC236}">
                  <a16:creationId xmlns:a16="http://schemas.microsoft.com/office/drawing/2014/main" id="{852C4E0B-77BD-18FF-D208-0CB390CAD0D8}"/>
                </a:ext>
              </a:extLst>
            </p:cNvPr>
            <p:cNvGrpSpPr>
              <a:grpSpLocks/>
            </p:cNvGrpSpPr>
            <p:nvPr/>
          </p:nvGrpSpPr>
          <p:grpSpPr bwMode="auto">
            <a:xfrm>
              <a:off x="3010817" y="3196054"/>
              <a:ext cx="3122365" cy="465891"/>
              <a:chOff x="1475387" y="1364715"/>
              <a:chExt cx="3122365" cy="465891"/>
            </a:xfrm>
          </p:grpSpPr>
          <p:sp>
            <p:nvSpPr>
              <p:cNvPr id="13" name="Abgerundetes Rechteck 14">
                <a:extLst>
                  <a:ext uri="{FF2B5EF4-FFF2-40B4-BE49-F238E27FC236}">
                    <a16:creationId xmlns:a16="http://schemas.microsoft.com/office/drawing/2014/main" id="{A2287DFE-31BB-4891-87E8-A964BAFEEBA8}"/>
                  </a:ext>
                </a:extLst>
              </p:cNvPr>
              <p:cNvSpPr/>
              <p:nvPr/>
            </p:nvSpPr>
            <p:spPr>
              <a:xfrm>
                <a:off x="1475819" y="1365342"/>
                <a:ext cx="3121499" cy="464637"/>
              </a:xfrm>
              <a:prstGeom prst="roundRect">
                <a:avLst/>
              </a:prstGeom>
              <a:solidFill>
                <a:srgbClr val="D9D9D9"/>
              </a:solidFill>
              <a:ln>
                <a:solidFill>
                  <a:schemeClr val="tx1"/>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Abgerundetes Rechteck 12">
                <a:extLst>
                  <a:ext uri="{FF2B5EF4-FFF2-40B4-BE49-F238E27FC236}">
                    <a16:creationId xmlns:a16="http://schemas.microsoft.com/office/drawing/2014/main" id="{8ECED79D-2EB6-383A-5FA2-954D722FC9E4}"/>
                  </a:ext>
                </a:extLst>
              </p:cNvPr>
              <p:cNvSpPr/>
              <p:nvPr/>
            </p:nvSpPr>
            <p:spPr>
              <a:xfrm>
                <a:off x="1498096" y="1388131"/>
                <a:ext cx="3076946" cy="4190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nchor="ctr"/>
              <a:lstStyle/>
              <a:p>
                <a:pPr algn="ctr" defTabSz="622300" fontAlgn="auto">
                  <a:lnSpc>
                    <a:spcPct val="90000"/>
                  </a:lnSpc>
                  <a:spcBef>
                    <a:spcPts val="0"/>
                  </a:spcBef>
                  <a:spcAft>
                    <a:spcPct val="35000"/>
                  </a:spcAft>
                  <a:defRPr/>
                </a:pPr>
                <a:r>
                  <a:rPr lang="de-DE" sz="2000" b="1" dirty="0">
                    <a:solidFill>
                      <a:schemeClr val="tx1"/>
                    </a:solidFill>
                    <a:latin typeface="+mj-lt"/>
                  </a:rPr>
                  <a:t>Schulbereitschaft</a:t>
                </a:r>
              </a:p>
            </p:txBody>
          </p:sp>
        </p:grpSp>
      </p:grpSp>
      <p:sp>
        <p:nvSpPr>
          <p:cNvPr id="23" name="Titel 4">
            <a:extLst>
              <a:ext uri="{FF2B5EF4-FFF2-40B4-BE49-F238E27FC236}">
                <a16:creationId xmlns:a16="http://schemas.microsoft.com/office/drawing/2014/main" id="{C6E911F1-2BAF-AC08-9653-E4196BB183B9}"/>
              </a:ext>
            </a:extLst>
          </p:cNvPr>
          <p:cNvSpPr txBox="1">
            <a:spLocks/>
          </p:cNvSpPr>
          <p:nvPr/>
        </p:nvSpPr>
        <p:spPr>
          <a:xfrm>
            <a:off x="4415721" y="56359"/>
            <a:ext cx="6938078" cy="1028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altLang="de-DE">
                <a:ea typeface="ＭＳ Ｐゴシック" pitchFamily="34" charset="-128"/>
              </a:rPr>
              <a:t>Schulbereitschaft</a:t>
            </a:r>
            <a:br>
              <a:rPr lang="de-DE" altLang="de-DE">
                <a:ea typeface="ＭＳ Ｐゴシック" pitchFamily="34" charset="-128"/>
              </a:rPr>
            </a:br>
            <a:r>
              <a:rPr lang="de-DE" altLang="de-DE" sz="2000">
                <a:ea typeface="ＭＳ Ｐゴシック" pitchFamily="34" charset="-128"/>
              </a:rPr>
              <a:t>Individuelle Voraussetzungen für einen erfolgreichen Schulstart</a:t>
            </a:r>
            <a:endParaRPr lang="de-DE" altLang="de-DE" sz="2000" dirty="0">
              <a:ea typeface="ＭＳ Ｐゴシック" pitchFamily="34" charset="-128"/>
            </a:endParaRPr>
          </a:p>
        </p:txBody>
      </p:sp>
      <p:sp>
        <p:nvSpPr>
          <p:cNvPr id="24" name="Textfeld 25">
            <a:extLst>
              <a:ext uri="{FF2B5EF4-FFF2-40B4-BE49-F238E27FC236}">
                <a16:creationId xmlns:a16="http://schemas.microsoft.com/office/drawing/2014/main" id="{4BEDAF18-20D8-B334-36D1-A5954DD69E98}"/>
              </a:ext>
            </a:extLst>
          </p:cNvPr>
          <p:cNvSpPr txBox="1">
            <a:spLocks noChangeArrowheads="1"/>
          </p:cNvSpPr>
          <p:nvPr/>
        </p:nvSpPr>
        <p:spPr bwMode="auto">
          <a:xfrm>
            <a:off x="4953445" y="5297243"/>
            <a:ext cx="8131567" cy="307777"/>
          </a:xfrm>
          <a:prstGeom prst="rect">
            <a:avLst/>
          </a:prstGeom>
          <a:noFill/>
          <a:ln w="9525">
            <a:noFill/>
            <a:miter lim="800000"/>
            <a:headEnd/>
            <a:tailEnd/>
          </a:ln>
        </p:spPr>
        <p:txBody>
          <a:bodyPr wrap="square">
            <a:spAutoFit/>
          </a:bodyPr>
          <a:lstStyle/>
          <a:p>
            <a:r>
              <a:rPr lang="de-DE" altLang="de-DE" sz="1400" b="1" dirty="0">
                <a:latin typeface="Calibri" pitchFamily="34" charset="0"/>
              </a:rPr>
              <a:t>Schaubild modifiziert nach Wagner, Ehm, Schöler, Schneider &amp; Hasselhorn (2013)</a:t>
            </a:r>
          </a:p>
        </p:txBody>
      </p:sp>
    </p:spTree>
    <p:extLst>
      <p:ext uri="{BB962C8B-B14F-4D97-AF65-F5344CB8AC3E}">
        <p14:creationId xmlns:p14="http://schemas.microsoft.com/office/powerpoint/2010/main" val="262494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1775521" y="1268760"/>
            <a:ext cx="2583059" cy="4153038"/>
            <a:chOff x="0" y="0"/>
            <a:chExt cx="2583059" cy="4153038"/>
          </a:xfrm>
        </p:grpSpPr>
        <p:sp>
          <p:nvSpPr>
            <p:cNvPr id="5" name="Abgerundetes Rechteck 4"/>
            <p:cNvSpPr/>
            <p:nvPr/>
          </p:nvSpPr>
          <p:spPr>
            <a:xfrm>
              <a:off x="0" y="0"/>
              <a:ext cx="2583059" cy="4153038"/>
            </a:xfrm>
            <a:prstGeom prst="roundRect">
              <a:avLst>
                <a:gd name="adj" fmla="val 10000"/>
              </a:avLst>
            </a:prstGeom>
            <a:solidFill>
              <a:srgbClr val="92D050"/>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6" name="Abgerundetes Rechteck 4"/>
            <p:cNvSpPr/>
            <p:nvPr/>
          </p:nvSpPr>
          <p:spPr>
            <a:xfrm>
              <a:off x="0" y="0"/>
              <a:ext cx="2583059" cy="12459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b="1" dirty="0"/>
                <a:t>Sozial-emotionale </a:t>
              </a:r>
              <a:br>
                <a:rPr lang="de-DE" sz="2000" b="1" dirty="0"/>
              </a:br>
              <a:r>
                <a:rPr lang="de-DE" sz="2000" b="1" dirty="0"/>
                <a:t>Kompetenzen</a:t>
              </a:r>
              <a:br>
                <a:rPr lang="de-DE" sz="1700" b="1" dirty="0"/>
              </a:br>
              <a:endParaRPr lang="de-DE" sz="1600" b="1" dirty="0"/>
            </a:p>
          </p:txBody>
        </p:sp>
      </p:grpSp>
      <p:grpSp>
        <p:nvGrpSpPr>
          <p:cNvPr id="7" name="Gruppieren 6"/>
          <p:cNvGrpSpPr/>
          <p:nvPr/>
        </p:nvGrpSpPr>
        <p:grpSpPr>
          <a:xfrm>
            <a:off x="1919536" y="2348880"/>
            <a:ext cx="2322006" cy="2699474"/>
            <a:chOff x="-525121" y="1294744"/>
            <a:chExt cx="2322006" cy="2699474"/>
          </a:xfrm>
        </p:grpSpPr>
        <p:sp>
          <p:nvSpPr>
            <p:cNvPr id="8" name="Abgerundetes Rechteck 7"/>
            <p:cNvSpPr/>
            <p:nvPr/>
          </p:nvSpPr>
          <p:spPr>
            <a:xfrm>
              <a:off x="-525121" y="1294744"/>
              <a:ext cx="2322006" cy="2699474"/>
            </a:xfrm>
            <a:prstGeom prst="roundRect">
              <a:avLst>
                <a:gd name="adj" fmla="val 10000"/>
              </a:avLst>
            </a:prstGeom>
            <a:solidFill>
              <a:srgbClr val="92D050">
                <a:alpha val="50000"/>
              </a:srgb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Abgerundetes Rechteck 4"/>
            <p:cNvSpPr/>
            <p:nvPr/>
          </p:nvSpPr>
          <p:spPr>
            <a:xfrm>
              <a:off x="-453113" y="1582776"/>
              <a:ext cx="2185988" cy="22714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180000" indent="-457200" defTabSz="800100">
                <a:lnSpc>
                  <a:spcPct val="90000"/>
                </a:lnSpc>
                <a:spcBef>
                  <a:spcPct val="0"/>
                </a:spcBef>
              </a:pPr>
              <a:r>
                <a:rPr lang="de-DE" b="1" dirty="0">
                  <a:solidFill>
                    <a:srgbClr val="000000"/>
                  </a:solidFill>
                </a:rPr>
                <a:t>* </a:t>
              </a:r>
              <a:r>
                <a:rPr lang="de-DE" i="1" dirty="0">
                  <a:solidFill>
                    <a:srgbClr val="000000"/>
                  </a:solidFill>
                </a:rPr>
                <a:t>Selbstbewusstsein</a:t>
              </a:r>
            </a:p>
            <a:p>
              <a:pPr marL="180000" indent="-457200" defTabSz="800100">
                <a:lnSpc>
                  <a:spcPct val="90000"/>
                </a:lnSpc>
                <a:spcBef>
                  <a:spcPct val="0"/>
                </a:spcBef>
              </a:pPr>
              <a:r>
                <a:rPr lang="de-DE" i="1" dirty="0">
                  <a:solidFill>
                    <a:srgbClr val="000000"/>
                  </a:solidFill>
                </a:rPr>
                <a:t>* Selbstständigkeit</a:t>
              </a:r>
            </a:p>
            <a:p>
              <a:pPr marL="180000" indent="-457200" defTabSz="800100">
                <a:lnSpc>
                  <a:spcPct val="90000"/>
                </a:lnSpc>
                <a:spcBef>
                  <a:spcPct val="0"/>
                </a:spcBef>
              </a:pPr>
              <a:r>
                <a:rPr lang="de-DE" i="1" dirty="0">
                  <a:solidFill>
                    <a:srgbClr val="000000"/>
                  </a:solidFill>
                </a:rPr>
                <a:t>* Zuversicht</a:t>
              </a:r>
            </a:p>
            <a:p>
              <a:pPr marL="180000" indent="-457200" defTabSz="800100">
                <a:lnSpc>
                  <a:spcPct val="90000"/>
                </a:lnSpc>
                <a:spcBef>
                  <a:spcPct val="0"/>
                </a:spcBef>
              </a:pPr>
              <a:r>
                <a:rPr lang="de-DE" i="1" dirty="0">
                  <a:solidFill>
                    <a:srgbClr val="000000"/>
                  </a:solidFill>
                </a:rPr>
                <a:t>* Beziehungsabbruch verkraften</a:t>
              </a:r>
            </a:p>
            <a:p>
              <a:pPr marL="180000" indent="-457200" defTabSz="800100">
                <a:lnSpc>
                  <a:spcPct val="90000"/>
                </a:lnSpc>
                <a:spcBef>
                  <a:spcPct val="0"/>
                </a:spcBef>
              </a:pPr>
              <a:r>
                <a:rPr lang="de-DE" i="1" dirty="0">
                  <a:solidFill>
                    <a:srgbClr val="000000"/>
                  </a:solidFill>
                </a:rPr>
                <a:t>* Aufbau neuer Beziehungen</a:t>
              </a:r>
            </a:p>
            <a:p>
              <a:pPr marL="180000" indent="-457200" defTabSz="800100">
                <a:lnSpc>
                  <a:spcPct val="90000"/>
                </a:lnSpc>
                <a:spcBef>
                  <a:spcPct val="0"/>
                </a:spcBef>
              </a:pPr>
              <a:r>
                <a:rPr lang="de-DE" i="1" dirty="0">
                  <a:solidFill>
                    <a:srgbClr val="000000"/>
                  </a:solidFill>
                </a:rPr>
                <a:t>* Selbstkonzept/ Selbsteinschätzung</a:t>
              </a:r>
            </a:p>
            <a:p>
              <a:pPr marL="180000" indent="-457200" defTabSz="800100">
                <a:lnSpc>
                  <a:spcPct val="90000"/>
                </a:lnSpc>
                <a:spcBef>
                  <a:spcPct val="0"/>
                </a:spcBef>
              </a:pPr>
              <a:r>
                <a:rPr lang="de-DE" i="1" dirty="0">
                  <a:solidFill>
                    <a:srgbClr val="000000"/>
                  </a:solidFill>
                </a:rPr>
                <a:t>*…</a:t>
              </a:r>
            </a:p>
            <a:p>
              <a:pPr marL="180000" indent="-457200" defTabSz="800100">
                <a:lnSpc>
                  <a:spcPct val="90000"/>
                </a:lnSpc>
                <a:spcBef>
                  <a:spcPct val="0"/>
                </a:spcBef>
                <a:spcAft>
                  <a:spcPct val="35000"/>
                </a:spcAft>
              </a:pPr>
              <a:endParaRPr lang="de-DE" sz="1600" i="1" dirty="0">
                <a:solidFill>
                  <a:srgbClr val="000000"/>
                </a:solidFill>
              </a:endParaRPr>
            </a:p>
          </p:txBody>
        </p:sp>
      </p:grpSp>
      <p:grpSp>
        <p:nvGrpSpPr>
          <p:cNvPr id="10" name="Gruppieren 9"/>
          <p:cNvGrpSpPr/>
          <p:nvPr/>
        </p:nvGrpSpPr>
        <p:grpSpPr>
          <a:xfrm>
            <a:off x="4583833" y="1268760"/>
            <a:ext cx="2848501" cy="4153038"/>
            <a:chOff x="0" y="0"/>
            <a:chExt cx="2848501" cy="4153038"/>
          </a:xfrm>
        </p:grpSpPr>
        <p:sp>
          <p:nvSpPr>
            <p:cNvPr id="11" name="Abgerundetes Rechteck 10"/>
            <p:cNvSpPr/>
            <p:nvPr/>
          </p:nvSpPr>
          <p:spPr>
            <a:xfrm>
              <a:off x="0" y="0"/>
              <a:ext cx="2848501" cy="4153038"/>
            </a:xfrm>
            <a:prstGeom prst="roundRect">
              <a:avLst>
                <a:gd name="adj" fmla="val 10000"/>
              </a:avLst>
            </a:prstGeom>
            <a:solidFill>
              <a:srgbClr val="FFCC00"/>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0" y="0"/>
              <a:ext cx="2848501" cy="12459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b="1" dirty="0" err="1"/>
                <a:t>Volitional-motivationale</a:t>
              </a:r>
              <a:r>
                <a:rPr lang="de-DE" sz="2000" b="1" dirty="0"/>
                <a:t> </a:t>
              </a:r>
              <a:br>
                <a:rPr lang="de-DE" sz="2000" b="1" dirty="0"/>
              </a:br>
              <a:r>
                <a:rPr lang="de-DE" sz="2000" b="1" dirty="0"/>
                <a:t>Kompetenzen</a:t>
              </a:r>
              <a:br>
                <a:rPr lang="de-DE" sz="1700" b="1" dirty="0"/>
              </a:br>
              <a:endParaRPr lang="de-DE" sz="1600" b="1" dirty="0"/>
            </a:p>
          </p:txBody>
        </p:sp>
      </p:grpSp>
      <p:grpSp>
        <p:nvGrpSpPr>
          <p:cNvPr id="13" name="Gruppieren 12"/>
          <p:cNvGrpSpPr/>
          <p:nvPr/>
        </p:nvGrpSpPr>
        <p:grpSpPr>
          <a:xfrm>
            <a:off x="4727849" y="2348880"/>
            <a:ext cx="2560595" cy="2699474"/>
            <a:chOff x="-1497600" y="1262270"/>
            <a:chExt cx="2560595" cy="2699474"/>
          </a:xfrm>
        </p:grpSpPr>
        <p:sp>
          <p:nvSpPr>
            <p:cNvPr id="14" name="Abgerundetes Rechteck 13"/>
            <p:cNvSpPr/>
            <p:nvPr/>
          </p:nvSpPr>
          <p:spPr>
            <a:xfrm>
              <a:off x="-1497600" y="1262270"/>
              <a:ext cx="2560595" cy="2699474"/>
            </a:xfrm>
            <a:prstGeom prst="roundRect">
              <a:avLst>
                <a:gd name="adj" fmla="val 10000"/>
              </a:avLst>
            </a:prstGeom>
            <a:solidFill>
              <a:srgbClr val="FFCC00">
                <a:alpha val="50000"/>
              </a:srgb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Abgerundetes Rechteck 4"/>
            <p:cNvSpPr/>
            <p:nvPr/>
          </p:nvSpPr>
          <p:spPr>
            <a:xfrm>
              <a:off x="-1353584" y="1334278"/>
              <a:ext cx="2410601" cy="2549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180000" indent="-457200" defTabSz="800100">
                <a:lnSpc>
                  <a:spcPct val="90000"/>
                </a:lnSpc>
                <a:spcBef>
                  <a:spcPct val="0"/>
                </a:spcBef>
              </a:pPr>
              <a:r>
                <a:rPr lang="de-DE" i="1" dirty="0">
                  <a:solidFill>
                    <a:srgbClr val="000000"/>
                  </a:solidFill>
                </a:rPr>
                <a:t>* Misserfolgserlebnisse</a:t>
              </a:r>
              <a:br>
                <a:rPr lang="de-DE" i="1" dirty="0">
                  <a:solidFill>
                    <a:srgbClr val="000000"/>
                  </a:solidFill>
                </a:rPr>
              </a:br>
              <a:r>
                <a:rPr lang="de-DE" i="1" dirty="0">
                  <a:solidFill>
                    <a:srgbClr val="000000"/>
                  </a:solidFill>
                </a:rPr>
                <a:t>Frustration verkraften</a:t>
              </a:r>
            </a:p>
            <a:p>
              <a:pPr marL="180000" indent="-457200" defTabSz="800100">
                <a:lnSpc>
                  <a:spcPct val="90000"/>
                </a:lnSpc>
                <a:spcBef>
                  <a:spcPct val="0"/>
                </a:spcBef>
              </a:pPr>
              <a:r>
                <a:rPr lang="de-DE" i="1" dirty="0">
                  <a:solidFill>
                    <a:srgbClr val="000000"/>
                  </a:solidFill>
                </a:rPr>
                <a:t>* eigenes Verhalten kontrollieren</a:t>
              </a:r>
            </a:p>
            <a:p>
              <a:pPr marL="180000" indent="-457200" defTabSz="800100">
                <a:lnSpc>
                  <a:spcPct val="90000"/>
                </a:lnSpc>
                <a:spcBef>
                  <a:spcPct val="0"/>
                </a:spcBef>
              </a:pPr>
              <a:r>
                <a:rPr lang="de-DE" i="1" dirty="0">
                  <a:solidFill>
                    <a:srgbClr val="000000"/>
                  </a:solidFill>
                </a:rPr>
                <a:t>* sich selbst einschätzen können</a:t>
              </a:r>
            </a:p>
            <a:p>
              <a:pPr marL="180000" indent="-457200" defTabSz="800100">
                <a:lnSpc>
                  <a:spcPct val="90000"/>
                </a:lnSpc>
                <a:spcBef>
                  <a:spcPct val="0"/>
                </a:spcBef>
              </a:pPr>
              <a:r>
                <a:rPr lang="de-DE" i="1" dirty="0">
                  <a:solidFill>
                    <a:srgbClr val="000000"/>
                  </a:solidFill>
                </a:rPr>
                <a:t>* Lernfreude</a:t>
              </a:r>
            </a:p>
            <a:p>
              <a:pPr marL="180000" indent="-457200" defTabSz="800100">
                <a:lnSpc>
                  <a:spcPct val="90000"/>
                </a:lnSpc>
                <a:spcBef>
                  <a:spcPct val="0"/>
                </a:spcBef>
              </a:pPr>
              <a:r>
                <a:rPr lang="de-DE" i="1" dirty="0">
                  <a:solidFill>
                    <a:srgbClr val="000000"/>
                  </a:solidFill>
                </a:rPr>
                <a:t>* Optimismus</a:t>
              </a:r>
            </a:p>
            <a:p>
              <a:pPr marL="180000" indent="-457200" defTabSz="800100">
                <a:lnSpc>
                  <a:spcPct val="90000"/>
                </a:lnSpc>
                <a:spcBef>
                  <a:spcPct val="0"/>
                </a:spcBef>
              </a:pPr>
              <a:r>
                <a:rPr lang="de-DE" i="1" dirty="0">
                  <a:solidFill>
                    <a:srgbClr val="000000"/>
                  </a:solidFill>
                </a:rPr>
                <a:t>*…</a:t>
              </a:r>
              <a:endParaRPr lang="de-DE" sz="1600" i="1" dirty="0">
                <a:solidFill>
                  <a:srgbClr val="000000"/>
                </a:solidFill>
              </a:endParaRPr>
            </a:p>
          </p:txBody>
        </p:sp>
      </p:grpSp>
      <p:grpSp>
        <p:nvGrpSpPr>
          <p:cNvPr id="16" name="Gruppieren 15"/>
          <p:cNvGrpSpPr/>
          <p:nvPr/>
        </p:nvGrpSpPr>
        <p:grpSpPr>
          <a:xfrm>
            <a:off x="7680177" y="1268760"/>
            <a:ext cx="2848501" cy="4153038"/>
            <a:chOff x="198915" y="0"/>
            <a:chExt cx="2848501" cy="4153038"/>
          </a:xfrm>
        </p:grpSpPr>
        <p:sp>
          <p:nvSpPr>
            <p:cNvPr id="17" name="Abgerundetes Rechteck 16"/>
            <p:cNvSpPr/>
            <p:nvPr/>
          </p:nvSpPr>
          <p:spPr>
            <a:xfrm>
              <a:off x="198915" y="0"/>
              <a:ext cx="2848501" cy="4153038"/>
            </a:xfrm>
            <a:prstGeom prst="roundRect">
              <a:avLst>
                <a:gd name="adj" fmla="val 10000"/>
              </a:avLst>
            </a:prstGeom>
            <a:solidFill>
              <a:srgbClr val="3399CC"/>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198915" y="0"/>
              <a:ext cx="2848501" cy="12459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b="1" dirty="0">
                  <a:solidFill>
                    <a:schemeClr val="bg2"/>
                  </a:solidFill>
                </a:rPr>
                <a:t>Motorische </a:t>
              </a:r>
              <a:br>
                <a:rPr lang="de-DE" sz="2000" b="1" dirty="0">
                  <a:solidFill>
                    <a:schemeClr val="bg2"/>
                  </a:solidFill>
                </a:rPr>
              </a:br>
              <a:r>
                <a:rPr lang="de-DE" sz="2000" b="1" dirty="0">
                  <a:solidFill>
                    <a:schemeClr val="bg2"/>
                  </a:solidFill>
                </a:rPr>
                <a:t>Kompetenzen</a:t>
              </a:r>
              <a:br>
                <a:rPr lang="de-DE" sz="1700" b="1" dirty="0">
                  <a:solidFill>
                    <a:schemeClr val="bg2"/>
                  </a:solidFill>
                </a:rPr>
              </a:br>
              <a:endParaRPr lang="de-DE" sz="1600" b="1" dirty="0">
                <a:solidFill>
                  <a:schemeClr val="bg2"/>
                </a:solidFill>
              </a:endParaRPr>
            </a:p>
          </p:txBody>
        </p:sp>
      </p:grpSp>
      <p:grpSp>
        <p:nvGrpSpPr>
          <p:cNvPr id="19" name="Gruppieren 18"/>
          <p:cNvGrpSpPr/>
          <p:nvPr/>
        </p:nvGrpSpPr>
        <p:grpSpPr>
          <a:xfrm>
            <a:off x="7824193" y="2420888"/>
            <a:ext cx="2560595" cy="2699474"/>
            <a:chOff x="486949" y="1222749"/>
            <a:chExt cx="2560595" cy="2699474"/>
          </a:xfrm>
        </p:grpSpPr>
        <p:sp>
          <p:nvSpPr>
            <p:cNvPr id="20" name="Abgerundetes Rechteck 19"/>
            <p:cNvSpPr/>
            <p:nvPr/>
          </p:nvSpPr>
          <p:spPr>
            <a:xfrm>
              <a:off x="486949" y="1222749"/>
              <a:ext cx="2560595" cy="2699474"/>
            </a:xfrm>
            <a:prstGeom prst="roundRect">
              <a:avLst>
                <a:gd name="adj" fmla="val 10000"/>
              </a:avLst>
            </a:prstGeom>
            <a:solidFill>
              <a:srgbClr val="3399CC">
                <a:alpha val="50000"/>
              </a:srgb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Abgerundetes Rechteck 4"/>
            <p:cNvSpPr/>
            <p:nvPr/>
          </p:nvSpPr>
          <p:spPr>
            <a:xfrm>
              <a:off x="558957" y="1222749"/>
              <a:ext cx="2410601" cy="2549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180000" indent="-457200" defTabSz="800100">
                <a:lnSpc>
                  <a:spcPct val="90000"/>
                </a:lnSpc>
                <a:spcBef>
                  <a:spcPct val="0"/>
                </a:spcBef>
              </a:pPr>
              <a:r>
                <a:rPr lang="de-DE" i="1" dirty="0">
                  <a:solidFill>
                    <a:schemeClr val="bg2"/>
                  </a:solidFill>
                </a:rPr>
                <a:t>* Grobmotorik</a:t>
              </a:r>
            </a:p>
            <a:p>
              <a:pPr marL="180000" indent="-457200" defTabSz="800100">
                <a:lnSpc>
                  <a:spcPct val="90000"/>
                </a:lnSpc>
                <a:spcBef>
                  <a:spcPct val="0"/>
                </a:spcBef>
              </a:pPr>
              <a:r>
                <a:rPr lang="de-DE" i="1" dirty="0">
                  <a:solidFill>
                    <a:schemeClr val="bg2"/>
                  </a:solidFill>
                </a:rPr>
                <a:t>* Finger- und Handgeschicklichkeit,</a:t>
              </a:r>
              <a:br>
                <a:rPr lang="de-DE" i="1" dirty="0">
                  <a:solidFill>
                    <a:schemeClr val="bg2"/>
                  </a:solidFill>
                </a:rPr>
              </a:br>
              <a:r>
                <a:rPr lang="de-DE" i="1" dirty="0">
                  <a:solidFill>
                    <a:schemeClr val="bg2"/>
                  </a:solidFill>
                </a:rPr>
                <a:t>die zum Schreiben lernen notwendig ist</a:t>
              </a:r>
            </a:p>
            <a:p>
              <a:pPr marL="180000" indent="-457200" defTabSz="800100">
                <a:lnSpc>
                  <a:spcPct val="90000"/>
                </a:lnSpc>
                <a:spcBef>
                  <a:spcPct val="0"/>
                </a:spcBef>
              </a:pPr>
              <a:r>
                <a:rPr lang="de-DE" i="1" dirty="0">
                  <a:solidFill>
                    <a:schemeClr val="bg2"/>
                  </a:solidFill>
                </a:rPr>
                <a:t>* Auge-Hand-Koordination</a:t>
              </a:r>
            </a:p>
            <a:p>
              <a:pPr marL="180000" indent="-457200" defTabSz="800100">
                <a:lnSpc>
                  <a:spcPct val="90000"/>
                </a:lnSpc>
                <a:spcBef>
                  <a:spcPct val="0"/>
                </a:spcBef>
              </a:pPr>
              <a:r>
                <a:rPr lang="de-DE" i="1" dirty="0">
                  <a:solidFill>
                    <a:schemeClr val="bg2"/>
                  </a:solidFill>
                </a:rPr>
                <a:t>* Körperschema</a:t>
              </a:r>
            </a:p>
            <a:p>
              <a:pPr marL="180000" indent="-457200" defTabSz="800100">
                <a:lnSpc>
                  <a:spcPct val="90000"/>
                </a:lnSpc>
                <a:spcBef>
                  <a:spcPct val="0"/>
                </a:spcBef>
              </a:pPr>
              <a:r>
                <a:rPr lang="de-DE" i="1" dirty="0">
                  <a:solidFill>
                    <a:schemeClr val="bg2"/>
                  </a:solidFill>
                </a:rPr>
                <a:t>*…</a:t>
              </a:r>
              <a:endParaRPr lang="de-DE" sz="1600" i="1" dirty="0">
                <a:solidFill>
                  <a:schemeClr val="bg2"/>
                </a:solidFill>
              </a:endParaRPr>
            </a:p>
          </p:txBody>
        </p:sp>
      </p:grpSp>
      <p:pic>
        <p:nvPicPr>
          <p:cNvPr id="22" name="Bild 1" descr="-Dokument-_2"/>
          <p:cNvPicPr>
            <a:picLocks noChangeAspect="1" noChangeArrowheads="1"/>
          </p:cNvPicPr>
          <p:nvPr/>
        </p:nvPicPr>
        <p:blipFill>
          <a:blip r:embed="rId2" cstate="print"/>
          <a:srcRect/>
          <a:stretch>
            <a:fillRect/>
          </a:stretch>
        </p:blipFill>
        <p:spPr bwMode="auto">
          <a:xfrm>
            <a:off x="8904288" y="5926138"/>
            <a:ext cx="1485900" cy="742950"/>
          </a:xfrm>
          <a:prstGeom prst="rect">
            <a:avLst/>
          </a:prstGeom>
          <a:noFill/>
          <a:ln w="9525">
            <a:noFill/>
            <a:miter lim="800000"/>
            <a:headEnd/>
            <a:tailEnd/>
          </a:ln>
        </p:spPr>
      </p:pic>
      <p:sp>
        <p:nvSpPr>
          <p:cNvPr id="2" name="Datumsplatzhalter 1">
            <a:extLst>
              <a:ext uri="{FF2B5EF4-FFF2-40B4-BE49-F238E27FC236}">
                <a16:creationId xmlns:a16="http://schemas.microsoft.com/office/drawing/2014/main" id="{3B5727DD-F047-40FE-B279-69E3FC318DCC}"/>
              </a:ext>
            </a:extLst>
          </p:cNvPr>
          <p:cNvSpPr>
            <a:spLocks noGrp="1"/>
          </p:cNvSpPr>
          <p:nvPr>
            <p:ph type="dt" sz="half" idx="10"/>
          </p:nvPr>
        </p:nvSpPr>
        <p:spPr/>
        <p:txBody>
          <a:bodyPr/>
          <a:lstStyle/>
          <a:p>
            <a:r>
              <a:rPr lang="de-DE"/>
              <a:t>15.11.2023</a:t>
            </a:r>
            <a:endParaRPr lang="de-DE" dirty="0"/>
          </a:p>
        </p:txBody>
      </p:sp>
      <p:sp>
        <p:nvSpPr>
          <p:cNvPr id="3" name="Fußzeilenplatzhalter 2">
            <a:extLst>
              <a:ext uri="{FF2B5EF4-FFF2-40B4-BE49-F238E27FC236}">
                <a16:creationId xmlns:a16="http://schemas.microsoft.com/office/drawing/2014/main" id="{1E1F2321-5691-4304-BAC3-B79765F4D1EE}"/>
              </a:ext>
            </a:extLst>
          </p:cNvPr>
          <p:cNvSpPr>
            <a:spLocks noGrp="1"/>
          </p:cNvSpPr>
          <p:nvPr>
            <p:ph type="ftr" sz="quarter" idx="11"/>
          </p:nvPr>
        </p:nvSpPr>
        <p:spPr/>
        <p:txBody>
          <a:bodyPr/>
          <a:lstStyle/>
          <a:p>
            <a:r>
              <a:rPr lang="de-DE"/>
              <a:t>AK Kooperation Kita - GS Radolfzell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92EA7072-4B63-4BD6-9C7A-B3BB227686B2}"/>
              </a:ext>
            </a:extLst>
          </p:cNvPr>
          <p:cNvSpPr>
            <a:spLocks noGrp="1"/>
          </p:cNvSpPr>
          <p:nvPr>
            <p:ph type="dt" sz="half" idx="10"/>
          </p:nvPr>
        </p:nvSpPr>
        <p:spPr/>
        <p:txBody>
          <a:bodyPr/>
          <a:lstStyle/>
          <a:p>
            <a:r>
              <a:rPr lang="de-DE"/>
              <a:t>15.11.2023</a:t>
            </a:r>
          </a:p>
        </p:txBody>
      </p:sp>
      <p:sp>
        <p:nvSpPr>
          <p:cNvPr id="5" name="Fußzeilenplatzhalter 4">
            <a:extLst>
              <a:ext uri="{FF2B5EF4-FFF2-40B4-BE49-F238E27FC236}">
                <a16:creationId xmlns:a16="http://schemas.microsoft.com/office/drawing/2014/main" id="{87B01AE0-AAC7-40DC-A486-EB59A2C4AEA0}"/>
              </a:ext>
            </a:extLst>
          </p:cNvPr>
          <p:cNvSpPr>
            <a:spLocks noGrp="1"/>
          </p:cNvSpPr>
          <p:nvPr>
            <p:ph type="ftr" sz="quarter" idx="11"/>
          </p:nvPr>
        </p:nvSpPr>
        <p:spPr/>
        <p:txBody>
          <a:bodyPr/>
          <a:lstStyle/>
          <a:p>
            <a:r>
              <a:rPr lang="de-DE"/>
              <a:t>AK Kooperation Kita - GS Radolfzell</a:t>
            </a:r>
          </a:p>
        </p:txBody>
      </p:sp>
      <p:graphicFrame>
        <p:nvGraphicFramePr>
          <p:cNvPr id="6" name="Inhaltsplatzhalter 9">
            <a:extLst>
              <a:ext uri="{FF2B5EF4-FFF2-40B4-BE49-F238E27FC236}">
                <a16:creationId xmlns:a16="http://schemas.microsoft.com/office/drawing/2014/main" id="{0E2CCA63-358E-43D1-B3DD-BED2D1710CA9}"/>
              </a:ext>
            </a:extLst>
          </p:cNvPr>
          <p:cNvGraphicFramePr>
            <a:graphicFrameLocks noGrp="1"/>
          </p:cNvGraphicFramePr>
          <p:nvPr>
            <p:ph idx="1"/>
          </p:nvPr>
        </p:nvGraphicFramePr>
        <p:xfrm>
          <a:off x="2169098" y="1173079"/>
          <a:ext cx="8040254" cy="4153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Bild 1" descr="-Dokument-_2">
            <a:extLst>
              <a:ext uri="{FF2B5EF4-FFF2-40B4-BE49-F238E27FC236}">
                <a16:creationId xmlns:a16="http://schemas.microsoft.com/office/drawing/2014/main" id="{91B99237-867B-479D-B787-C9CFE2430BC9}"/>
              </a:ext>
            </a:extLst>
          </p:cNvPr>
          <p:cNvPicPr>
            <a:picLocks noChangeAspect="1" noChangeArrowheads="1"/>
          </p:cNvPicPr>
          <p:nvPr/>
        </p:nvPicPr>
        <p:blipFill>
          <a:blip r:embed="rId7" cstate="print"/>
          <a:srcRect/>
          <a:stretch>
            <a:fillRect/>
          </a:stretch>
        </p:blipFill>
        <p:spPr bwMode="auto">
          <a:xfrm>
            <a:off x="9081842" y="5686441"/>
            <a:ext cx="1485900" cy="742950"/>
          </a:xfrm>
          <a:prstGeom prst="rect">
            <a:avLst/>
          </a:prstGeom>
          <a:noFill/>
          <a:ln w="9525">
            <a:noFill/>
            <a:miter lim="800000"/>
            <a:headEnd/>
            <a:tailEnd/>
          </a:ln>
        </p:spPr>
      </p:pic>
    </p:spTree>
    <p:extLst>
      <p:ext uri="{BB962C8B-B14F-4D97-AF65-F5344CB8AC3E}">
        <p14:creationId xmlns:p14="http://schemas.microsoft.com/office/powerpoint/2010/main" val="64018728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2395</Words>
  <Application>Microsoft Office PowerPoint</Application>
  <PresentationFormat>Breitbild</PresentationFormat>
  <Paragraphs>344</Paragraphs>
  <Slides>37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Arial</vt:lpstr>
      <vt:lpstr>Calibri</vt:lpstr>
      <vt:lpstr>Calibri Light</vt:lpstr>
      <vt:lpstr>Verdana</vt:lpstr>
      <vt:lpstr>Wingdings</vt:lpstr>
      <vt:lpstr>Office</vt:lpstr>
      <vt:lpstr>Herzlich willkommen zum  Eltern-Info-Abend   zukünftige Klasse 1   Schuljahr 2024/2025 Donnerstag, 28.11.2023 </vt:lpstr>
      <vt:lpstr>Ablauf des Abends</vt:lpstr>
      <vt:lpstr>Allgemeine Fakten zur Schule</vt:lpstr>
      <vt:lpstr>Informationen zur Kooperation der GS mit den Kindertagesstätten</vt:lpstr>
      <vt:lpstr>Informationen zur Kooperation der GS mit den Kindertagesstätten</vt:lpstr>
      <vt:lpstr>Allgemeines zur Schulbereitschaft</vt:lpstr>
      <vt:lpstr>Allgemeines zur Schulbereitschaft</vt:lpstr>
      <vt:lpstr>PowerPoint-Präsentation</vt:lpstr>
      <vt:lpstr>PowerPoint-Präsentation</vt:lpstr>
      <vt:lpstr>Allgemeine Tipps/ Hinweise/Bitten</vt:lpstr>
      <vt:lpstr>Allgemeine Tipps/ Hinweise/Bitten</vt:lpstr>
      <vt:lpstr>Allgemeine Tipps/ Hinweise/Bitten</vt:lpstr>
      <vt:lpstr>PowerPoint-Präsentation</vt:lpstr>
      <vt:lpstr>Grundschulförderklasse (GFK)</vt:lpstr>
      <vt:lpstr>Grundschulförderklasse (GFK)</vt:lpstr>
      <vt:lpstr>Anfangsunterricht in der Grundschule</vt:lpstr>
      <vt:lpstr>Anfangsunterricht</vt:lpstr>
      <vt:lpstr>Ganztag</vt:lpstr>
      <vt:lpstr>Termine</vt:lpstr>
      <vt:lpstr>PowerPoint-Präsentation</vt:lpstr>
      <vt:lpstr>PowerPoint-Präsentation</vt:lpstr>
      <vt:lpstr>PowerPoint-Präsentation</vt:lpstr>
      <vt:lpstr>Was ist die Kinderzeit ?</vt:lpstr>
      <vt:lpstr>Welche Betreuungsformen werden angeboten</vt:lpstr>
      <vt:lpstr>Kosten der verschiedenen Betreuungsfenster in der Schulkindbetreuung</vt:lpstr>
      <vt:lpstr> Kosten der verschiedenen Betreuungsfenster in der Schulkindbetreuung im Ortskern </vt:lpstr>
      <vt:lpstr> Kosten der verschiedenen Betreuungsfenster in der Schulkindbetreuung an den Ortsteilen </vt:lpstr>
      <vt:lpstr> Kosten der verschiedenen Betreuungsfenster in der Schulkindbetreuung Storchenschule </vt:lpstr>
      <vt:lpstr>PowerPoint-Präsentation</vt:lpstr>
      <vt:lpstr>PowerPoint-Präsentation</vt:lpstr>
      <vt:lpstr>Ferienbetreuung</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Eltern-Info-Abend   zukünftige Klasse 1   Schuljahr 2023 / 202 Donnerstag, 23.01.2020</dc:title>
  <dc:creator>Florian Steinbrenner</dc:creator>
  <cp:lastModifiedBy>Tegginger Schule</cp:lastModifiedBy>
  <cp:revision>21</cp:revision>
  <cp:lastPrinted>2023-11-28T15:23:30Z</cp:lastPrinted>
  <dcterms:created xsi:type="dcterms:W3CDTF">2022-11-20T19:47:45Z</dcterms:created>
  <dcterms:modified xsi:type="dcterms:W3CDTF">2023-11-29T08:56:31Z</dcterms:modified>
</cp:coreProperties>
</file>